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695398-C5B4-4460-548E-03C6A83AF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FE9B1E-7C67-948D-2F5E-BE751077A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BB0953-8895-0472-946B-9E38BC2E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B429E1-8F63-BDF4-E630-D90806A08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5F634D-5A52-3102-8607-3075BF0F7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966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E18763-DB64-DAF0-45BF-BFCC8484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707D94E-4A29-2F8B-A16C-CDD4CCE38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54C169-FD56-C38A-4F09-8DEDD70DE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9470D1-BCE8-4CAE-2F53-35B3FD39B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D36459-BC0A-79FE-573E-A0748D45B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23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1FADEF6-C835-99F1-8338-DE45C4B12C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4E1610D-A43B-50F7-3D34-D3DB9E4630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80E864-D1D6-F5B4-234E-01C4BC22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8E3DE3-C413-442F-8C09-21425F83F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89C2B1-4671-EA1B-5790-41688CB5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409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0C1ABA-DCCE-0400-1153-91EA8BA05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98BEF93-8A26-C7AB-06C4-77A59F8A4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0F2769-3D32-18F5-561F-4A0157A7F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6BCDBA-3799-7B77-9F3F-B674D1DCE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098192-BFCB-1337-1AF2-65C6004DD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295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148020-2A17-1CDC-4113-8FD678F70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E6322A7-B5F7-3EA7-D19D-EBB805F23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749D7B-C04B-43B6-C2F1-BA9EA3EF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86418E-1A9A-E9F5-9111-5D080FC24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3C3520-94A2-0C0B-30D6-415B15A1B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8205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1D92AC-F4F1-7DBB-FF9F-53DA9A27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0399FF-7E15-FFC1-9F1F-4C674A7F7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CD953B9-5EF1-7B59-7DAF-45B475442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EFA0635-DF46-2382-BC7D-C96532E7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BE500CA-90CD-D599-4F9A-5DF7A5E69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CF60713-E703-B87F-0A04-8738D6C6B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62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AF45C8-6483-D1BA-B4B6-03B868595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19C2549-D08C-4697-BDF5-1160B0B12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F8B6A6-18BF-5661-9229-520AF7248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80EBDAB-20BB-B148-E145-F7349D545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E3FEE96-6D56-C5D0-9620-7FBE33A2F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1226B95-18CC-000B-CBE8-1969F6B66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EB9C6A1-D628-1B88-4F90-FD18CB330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CAD2DDD-12AA-6EB7-6078-1560E51E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984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1172A7-432C-2F77-B580-3FFFCD1EB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BD032A4-3315-AD46-567D-6E138CB0C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2385E04-11D2-B27C-D2A7-273171D0A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25BD5A-FA17-7704-19A0-B766AC68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115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ECDA8A8-ABB6-A867-4EAD-5E5A8D047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930E45C-9B45-2C77-8FF8-202FAF033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726B150-6EF7-F022-1EF3-F8B8BA9CB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840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ABA242-A068-2431-7A42-58A6C0E7E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35BF287-1DDD-9715-DFB9-E95A4A3EF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99E788-476D-41D3-B9C6-668A1075C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9A8A6-8996-A19E-E01D-D9A9F5BA4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AD92E7A-38BD-13D9-82F0-1104B362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CF866C-AF3D-36CF-2620-956FB2EF9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291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2398A6-E222-557C-7144-D35E4AE94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9D8380D-1206-AA7F-DD4C-72F217DC7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7465EC-3B45-6F7E-DB5E-CB49ACFCC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0064C3-B6E1-7E05-6DC9-B8496213C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F0C6D3D-CF36-7585-788C-C2C9C27E6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43472E-B150-2466-CC9B-976D4B0AA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880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E78402D-5484-DB5B-C5D8-87528B7AB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41CCF86-13A4-77A4-EE1D-61E1DAA7F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40CDD0-7C4D-BA5C-1EE5-6D0F285470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DE06E-B8C4-4A6B-BBE5-63529A66B1CD}" type="datetimeFigureOut">
              <a:rPr lang="zh-CN" altLang="en-US" smtClean="0"/>
              <a:t>2022/7/7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92EE63-BDF0-0134-C826-07C2AB71A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12978D-3991-D173-0DA5-124EB484F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AF364-1FCD-4FB9-9DFB-338BC339A6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63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DAC43CA6-3A0B-1E8B-7B55-94896D526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335" y="251969"/>
            <a:ext cx="9345329" cy="635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06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lhbwmq123@163.com</dc:creator>
  <cp:lastModifiedBy>lhbwmq123@163.com</cp:lastModifiedBy>
  <cp:revision>6</cp:revision>
  <dcterms:created xsi:type="dcterms:W3CDTF">2022-05-25T01:47:14Z</dcterms:created>
  <dcterms:modified xsi:type="dcterms:W3CDTF">2022-07-07T08:44:06Z</dcterms:modified>
</cp:coreProperties>
</file>