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7" r:id="rId2"/>
    <p:sldId id="279" r:id="rId3"/>
    <p:sldId id="306" r:id="rId4"/>
    <p:sldId id="280" r:id="rId5"/>
    <p:sldId id="307" r:id="rId6"/>
  </p:sldIdLst>
  <p:sldSz cx="9144000" cy="6858000" type="screen4x3"/>
  <p:notesSz cx="9866313" cy="6735763"/>
  <p:custDataLst>
    <p:tags r:id="rId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>
          <p15:clr>
            <a:srgbClr val="A4A3A4"/>
          </p15:clr>
        </p15:guide>
        <p15:guide id="2" pos="30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21"/>
        <p:guide pos="30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2022/7/14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BFEC-9F3A-463A-8538-6B29353ECC26}" type="datetimeFigureOut">
              <a:rPr lang="zh-CN" altLang="en-US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645C-B281-4748-8AFA-5D8E0E4A39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E9A-AA6A-4FAC-9EE5-B5184E49DD40}" type="datetimeFigureOut">
              <a:rPr lang="zh-CN" altLang="en-US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67F2-74A2-4683-92E1-B1E6614574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BF29-913D-413B-91B0-133848C30AE9}" type="datetimeFigureOut">
              <a:rPr lang="zh-CN" altLang="en-US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6397-3A2A-44B6-962B-40FC7A3C36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2938"/>
            <a:ext cx="9144000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28600" y="6419850"/>
            <a:ext cx="4843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—— </a:t>
            </a:r>
            <a:r>
              <a:rPr lang="zh-CN" altLang="en-US" b="1" dirty="0">
                <a:latin typeface="+mj-ea"/>
                <a:ea typeface="+mj-ea"/>
              </a:rPr>
              <a:t>诚信赢得天下  科技成就未来 </a:t>
            </a:r>
            <a:r>
              <a:rPr lang="en-US" altLang="zh-CN" b="1" dirty="0">
                <a:latin typeface="+mj-ea"/>
                <a:ea typeface="+mj-ea"/>
              </a:rPr>
              <a:t>——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  <a:t>2022/7/14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E8C8-FBC5-4243-9CA0-4C0FBD7D4715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618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CD90-00E9-445E-8243-DD19E7ED826E}" type="datetimeFigureOut">
              <a:rPr lang="zh-CN" altLang="en-US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5122-104C-4C14-96CC-C41C601E58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218E-EE4A-4928-988A-899E0D2C9A80}" type="datetimeFigureOut">
              <a:rPr lang="zh-CN" altLang="en-US"/>
              <a:t>2022/7/14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2483-DE99-41FA-A501-2D3759712C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7951-6377-47FE-B482-9E8A78911F9C}" type="datetimeFigureOut">
              <a:rPr lang="zh-CN" altLang="en-US"/>
              <a:t>2022/7/14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5894-7AD1-4C3A-BE27-B19BF83B62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36F4-41DF-4610-9301-C6366A85E8B7}" type="datetimeFigureOut">
              <a:rPr lang="zh-CN" altLang="en-US"/>
              <a:t>2022/7/14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0BF-C96D-4C09-8EA0-7AB91A2D0C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517C-34BB-40E7-9168-EC64ECFF93CE}" type="datetimeFigureOut">
              <a:rPr lang="zh-CN" altLang="en-US"/>
              <a:t>2022/7/14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797D-A7D6-47D3-9286-EAD73C1E91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1CC0-575E-4745-AF69-5DBED961D0AD}" type="datetimeFigureOut">
              <a:rPr lang="zh-CN" altLang="en-US"/>
              <a:t>2022/7/14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2D14-8B71-4D33-95D0-319000D0AC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D2C6-B700-4537-96AE-4B15DBF65FC5}" type="datetimeFigureOut">
              <a:rPr lang="zh-CN" altLang="en-US"/>
              <a:t>2022/7/14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DEC7-DBDB-462E-900D-A4A79C65BA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68910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654175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71145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211138" y="2065338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306388" y="2100263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pic>
        <p:nvPicPr>
          <p:cNvPr id="8199" name="Picture 14" descr="main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625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2357430"/>
            <a:ext cx="9144000" cy="1214446"/>
          </a:xfrm>
          <a:prstGeom prst="rect">
            <a:avLst/>
          </a:prstGeom>
          <a:solidFill>
            <a:srgbClr val="99CCFF">
              <a:alpha val="50980"/>
            </a:srgbClr>
          </a:solidFill>
          <a:ln w="19050">
            <a:solidFill>
              <a:srgbClr val="6699FF"/>
            </a:solidFill>
            <a:miter lim="800000"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endParaRPr lang="en-US" altLang="zh-CN" sz="3600">
              <a:latin typeface="方正兰亭粗黑_GBK"/>
              <a:ea typeface="方正兰亭粗黑_GBK"/>
              <a:cs typeface="方正兰亭粗黑_GBK"/>
            </a:endParaRPr>
          </a:p>
          <a:p>
            <a:pPr algn="ctr">
              <a:lnSpc>
                <a:spcPct val="90000"/>
              </a:lnSpc>
            </a:pPr>
            <a:r>
              <a:rPr lang="zh-CN" altLang="en-US" sz="3600">
                <a:latin typeface="方正兰亭粗黑_GBK"/>
                <a:ea typeface="方正兰亭粗黑_GBK"/>
                <a:cs typeface="方正兰亭粗黑_GBK"/>
              </a:rPr>
              <a:t>自制外购分析</a:t>
            </a:r>
          </a:p>
          <a:p>
            <a:pPr algn="ctr">
              <a:lnSpc>
                <a:spcPct val="90000"/>
              </a:lnSpc>
            </a:pP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654212" y="3754864"/>
          <a:ext cx="3816426" cy="1029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编制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审核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批准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/>
                        <a:t>冯敬乾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</a:p>
        </p:txBody>
      </p:sp>
      <p:pic>
        <p:nvPicPr>
          <p:cNvPr id="12" name="Picture 1" descr="厂标"/>
          <p:cNvPicPr>
            <a:picLocks noChangeAspect="1" noChangeArrowheads="1"/>
          </p:cNvPicPr>
          <p:nvPr/>
        </p:nvPicPr>
        <p:blipFill>
          <a:blip r:embed="rId5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1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292690" y="5029770"/>
          <a:ext cx="4589585" cy="1112226"/>
        </p:xfrm>
        <a:graphic>
          <a:graphicData uri="http://schemas.openxmlformats.org/drawingml/2006/table">
            <a:tbl>
              <a:tblPr/>
              <a:tblGrid>
                <a:gridCol w="173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公司  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Company</a:t>
                      </a: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北京光华荣昌汽车部件有限公司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版本号 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Version</a:t>
                      </a: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A1</a:t>
                      </a: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更新日期 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Date</a:t>
                      </a: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2022-06</a:t>
                      </a: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14282" y="142852"/>
            <a:ext cx="57610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2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331595" y="1628775"/>
            <a:ext cx="618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H4-2.2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</a:t>
            </a: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、汕德卡项目</a:t>
            </a: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X5000S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611188" y="1196975"/>
            <a:ext cx="7848600" cy="0"/>
          </a:xfrm>
          <a:prstGeom prst="line">
            <a:avLst/>
          </a:prstGeom>
          <a:ln w="25400"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</a:p>
        </p:txBody>
      </p:sp>
      <p:pic>
        <p:nvPicPr>
          <p:cNvPr id="14" name="Picture 1" descr="厂标"/>
          <p:cNvPicPr>
            <a:picLocks noChangeAspect="1" noChangeArrowheads="1"/>
          </p:cNvPicPr>
          <p:nvPr/>
        </p:nvPicPr>
        <p:blipFill>
          <a:blip r:embed="rId3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14282" y="142852"/>
            <a:ext cx="576103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H4-2.2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5" y="1772920"/>
            <a:ext cx="8653780" cy="15792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7360" y="908685"/>
            <a:ext cx="8307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H4-2.2左罩壳强度加强方案，需要新增加一个罩壳固定钣金件。</a:t>
            </a:r>
          </a:p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建议：焊接分总成外购，河北电泳自制。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71550" y="4149090"/>
          <a:ext cx="1343660" cy="150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5" imgW="427990" imgH="480060" progId="Package">
                  <p:embed/>
                </p:oleObj>
              </mc:Choice>
              <mc:Fallback>
                <p:oleObj r:id="rId5" imgW="427990" imgH="480060" progId="Package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550" y="4149090"/>
                        <a:ext cx="1343660" cy="150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31820" y="4220845"/>
          <a:ext cx="1619885" cy="158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showAsIcon="1" r:id="rId7" imgW="971550" imgH="952500" progId="Package">
                  <p:embed/>
                </p:oleObj>
              </mc:Choice>
              <mc:Fallback>
                <p:oleObj showAsIcon="1" r:id="rId7" imgW="971550" imgH="952500" progId="Package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1820" y="4220845"/>
                        <a:ext cx="1619885" cy="1588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580380" y="4076700"/>
          <a:ext cx="1993900" cy="150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showAsIcon="1" r:id="rId9" imgW="971550" imgH="952500" progId="Package">
                  <p:embed/>
                </p:oleObj>
              </mc:Choice>
              <mc:Fallback>
                <p:oleObj showAsIcon="1" r:id="rId9" imgW="971550" imgH="952500" progId="Package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80380" y="4076700"/>
                        <a:ext cx="1993900" cy="150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611188" y="1196975"/>
            <a:ext cx="7848600" cy="0"/>
          </a:xfrm>
          <a:prstGeom prst="line">
            <a:avLst/>
          </a:prstGeom>
          <a:ln w="25400"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</a:p>
        </p:txBody>
      </p:sp>
      <p:pic>
        <p:nvPicPr>
          <p:cNvPr id="14" name="Picture 1" descr="厂标"/>
          <p:cNvPicPr>
            <a:picLocks noChangeAspect="1" noChangeArrowheads="1"/>
          </p:cNvPicPr>
          <p:nvPr/>
        </p:nvPicPr>
        <p:blipFill>
          <a:blip r:embed="rId3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14282" y="142852"/>
            <a:ext cx="576103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汕德卡项目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7360" y="908685"/>
            <a:ext cx="83070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汕德卡试装扶手与卧铺干涉问题，扶手需加高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30mm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，设计新增加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个扶手支架总成。</a:t>
            </a:r>
          </a:p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建议：焊接分总成外购，河北电泳自制。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5605" y="4580890"/>
          <a:ext cx="1242060" cy="121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showAsIcon="1" r:id="rId4" imgW="971550" imgH="952500" progId="Package">
                  <p:embed/>
                </p:oleObj>
              </mc:Choice>
              <mc:Fallback>
                <p:oleObj showAsIcon="1" r:id="rId4" imgW="971550" imgH="952500" progId="Package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605" y="4580890"/>
                        <a:ext cx="1242060" cy="1217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79930" y="4580890"/>
          <a:ext cx="1363980" cy="133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showAsIcon="1" r:id="rId6" imgW="971550" imgH="952500" progId="Package">
                  <p:embed/>
                </p:oleObj>
              </mc:Choice>
              <mc:Fallback>
                <p:oleObj showAsIcon="1" r:id="rId6" imgW="971550" imgH="952500" progId="Package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9930" y="4580890"/>
                        <a:ext cx="1363980" cy="1337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40" y="1988820"/>
            <a:ext cx="8703310" cy="22218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611188" y="1196975"/>
            <a:ext cx="7848600" cy="0"/>
          </a:xfrm>
          <a:prstGeom prst="line">
            <a:avLst/>
          </a:prstGeom>
          <a:ln w="25400"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</a:p>
        </p:txBody>
      </p:sp>
      <p:pic>
        <p:nvPicPr>
          <p:cNvPr id="14" name="Picture 1" descr="厂标"/>
          <p:cNvPicPr>
            <a:picLocks noChangeAspect="1" noChangeArrowheads="1"/>
          </p:cNvPicPr>
          <p:nvPr/>
        </p:nvPicPr>
        <p:blipFill>
          <a:blip r:embed="rId3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14282" y="142852"/>
            <a:ext cx="576103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X5000S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7360" y="908685"/>
            <a:ext cx="8307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X5000S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项目，坐垫翻折限位钣金有原来借用重汽项目，更改为新开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建议：因此件为西安使用，所以建议西安工厂外购，直接外购电泳号的状态。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95" y="2132965"/>
            <a:ext cx="8822055" cy="1275715"/>
          </a:xfrm>
          <a:prstGeom prst="rect">
            <a:avLst/>
          </a:prstGeom>
        </p:spPr>
      </p:pic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7995" y="4580890"/>
          <a:ext cx="1404620" cy="137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showAsIcon="1" r:id="rId5" imgW="971550" imgH="952500" progId="Package">
                  <p:embed/>
                </p:oleObj>
              </mc:Choice>
              <mc:Fallback>
                <p:oleObj showAsIcon="1" r:id="rId5" imgW="971550" imgH="952500" progId="Package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995" y="4580890"/>
                        <a:ext cx="1404620" cy="1377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68220" y="4580890"/>
          <a:ext cx="1257300" cy="1233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showAsIcon="1" r:id="rId7" imgW="971550" imgH="952500" progId="Package">
                  <p:embed/>
                </p:oleObj>
              </mc:Choice>
              <mc:Fallback>
                <p:oleObj showAsIcon="1" r:id="rId7" imgW="971550" imgH="952500" progId="Package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68220" y="4580890"/>
                        <a:ext cx="1257300" cy="1233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11955" y="4653280"/>
          <a:ext cx="12827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showAsIcon="1" r:id="rId9" imgW="971550" imgH="952500" progId="Acrobat.Document.DC">
                  <p:embed/>
                </p:oleObj>
              </mc:Choice>
              <mc:Fallback>
                <p:oleObj showAsIcon="1" r:id="rId9" imgW="971550" imgH="952500" progId="Acrobat.Document.DC">
                  <p:embed/>
                  <p:pic>
                    <p:nvPicPr>
                      <p:cNvPr id="0" name="图片 307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11955" y="4653280"/>
                        <a:ext cx="12827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djOGViZWFhMmEzODEzYjc1OTZiMjc2N2YxNGJmODgifQ=="/>
  <p:tag name="KSO_WPP_MARK_KEY" val="3bbf0bc6-fcd7-47dc-82be-993e483827d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b39e351-f725-425c-8f02-06c3d4cdc69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e14ffb5-a422-4db0-aacb-2f3b06b34e0b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235</Words>
  <Application>Microsoft Office PowerPoint</Application>
  <PresentationFormat>全屏显示(4:3)</PresentationFormat>
  <Paragraphs>30</Paragraphs>
  <Slides>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맑은 고딕</vt:lpstr>
      <vt:lpstr>方正兰亭粗黑_GBK</vt:lpstr>
      <vt:lpstr>楷体_GB2312</vt:lpstr>
      <vt:lpstr>宋体</vt:lpstr>
      <vt:lpstr>微软雅黑</vt:lpstr>
      <vt:lpstr>Arial</vt:lpstr>
      <vt:lpstr>Calibri</vt:lpstr>
      <vt:lpstr>Office 主题</vt:lpstr>
      <vt:lpstr>Package</vt:lpstr>
      <vt:lpstr>Acrobat.Document.DC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1921</cp:revision>
  <dcterms:created xsi:type="dcterms:W3CDTF">2013-01-09T01:05:00Z</dcterms:created>
  <dcterms:modified xsi:type="dcterms:W3CDTF">2022-07-14T08:29:49Z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ECB902A15F3645BE877A6A3F2F06E997</vt:lpwstr>
  </property>
  <property fmtid="{D5CDD505-2E9C-101B-9397-08002B2CF9AE}" pid="3" name="KSOProductBuildVer">
    <vt:lpwstr>2052-11.1.0.11830</vt:lpwstr>
  </property>
</Properties>
</file>