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329" r:id="rId3"/>
    <p:sldId id="351" r:id="rId5"/>
    <p:sldId id="352" r:id="rId6"/>
    <p:sldId id="353" r:id="rId7"/>
    <p:sldId id="354" r:id="rId8"/>
  </p:sldIdLst>
  <p:sldSz cx="12190095" cy="6858000"/>
  <p:notesSz cx="9865995" cy="673544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892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8712" autoAdjust="0"/>
  </p:normalViewPr>
  <p:slideViewPr>
    <p:cSldViewPr>
      <p:cViewPr>
        <p:scale>
          <a:sx n="100" d="100"/>
          <a:sy n="100" d="100"/>
        </p:scale>
        <p:origin x="-1224" y="-366"/>
      </p:cViewPr>
      <p:guideLst>
        <p:guide orient="horz" pos="2178"/>
        <p:guide pos="287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1440" y="-90"/>
      </p:cViewPr>
      <p:guideLst>
        <p:guide orient="horz" pos="2138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588627" y="0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16537-AB4F-4068-B728-D8DC9FBDCB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6397806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588627" y="6397806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08D40-7BC8-4744-A42E-68B5548F88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588627" y="0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33E0BB9-4548-40C8-BA3B-A624A0D082B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687638" y="504825"/>
            <a:ext cx="4491037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86632" y="3199488"/>
            <a:ext cx="7893050" cy="3031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397806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588627" y="6397806"/>
            <a:ext cx="4275403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82DD672-220D-474D-9C43-C27A5F691E8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687638" y="504825"/>
            <a:ext cx="4491037" cy="2527300"/>
          </a:xfrm>
        </p:spPr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61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9FCA956-FCF2-4C3B-8BB9-40BEACDB7C6C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547093"/>
            <a:ext cx="12190413" cy="1587"/>
          </a:xfrm>
          <a:prstGeom prst="line">
            <a:avLst/>
          </a:prstGeom>
          <a:ln cmpd="sng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/>
        </p:nvCxnSpPr>
        <p:spPr>
          <a:xfrm>
            <a:off x="0" y="6595764"/>
            <a:ext cx="12190413" cy="1588"/>
          </a:xfrm>
          <a:prstGeom prst="line">
            <a:avLst/>
          </a:prstGeom>
          <a:ln cmpd="sng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8E6B1-CD91-4303-850B-B62819B57EF1}" type="datetimeFigureOut">
              <a:rPr lang="zh-CN" altLang="en-US"/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dirty="0"/>
          </a:p>
        </p:txBody>
      </p:sp>
      <p:pic>
        <p:nvPicPr>
          <p:cNvPr id="9" name="Picture 7" descr="公司全称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759502" y="44624"/>
            <a:ext cx="3312369" cy="46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灯片编号占位符 3"/>
          <p:cNvSpPr txBox="1"/>
          <p:nvPr userDrawn="1"/>
        </p:nvSpPr>
        <p:spPr>
          <a:xfrm>
            <a:off x="9047534" y="6525344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379AD9D7-DD06-4573-98D3-F9AAF1DD7A61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C3B4A-0125-4CC8-83B2-D88E706B3D5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B9AF-88C4-47BF-8910-4532C3CC71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09521" y="274638"/>
            <a:ext cx="10971372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521" y="1600201"/>
            <a:ext cx="10971372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E7755C-E641-44F1-A9E9-0F681158FD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653D0D-2066-4047-83A4-4AAF2A1382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wmf"/><Relationship Id="rId8" Type="http://schemas.openxmlformats.org/officeDocument/2006/relationships/image" Target="../media/image16.wmf"/><Relationship Id="rId7" Type="http://schemas.openxmlformats.org/officeDocument/2006/relationships/image" Target="../media/image15.wmf"/><Relationship Id="rId6" Type="http://schemas.openxmlformats.org/officeDocument/2006/relationships/image" Target="../media/image14.png"/><Relationship Id="rId5" Type="http://schemas.openxmlformats.org/officeDocument/2006/relationships/image" Target="../media/image13.wmf"/><Relationship Id="rId4" Type="http://schemas.openxmlformats.org/officeDocument/2006/relationships/image" Target="../media/image12.emf"/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9.wmf"/><Relationship Id="rId10" Type="http://schemas.openxmlformats.org/officeDocument/2006/relationships/image" Target="../media/image18.emf"/><Relationship Id="rId1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-5973" y="4083838"/>
            <a:ext cx="12190413" cy="10953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solidFill>
                <a:schemeClr val="bg1"/>
              </a:solidFill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8" name="Rectangle 19"/>
          <p:cNvSpPr>
            <a:spLocks noChangeArrowheads="1"/>
          </p:cNvSpPr>
          <p:nvPr/>
        </p:nvSpPr>
        <p:spPr bwMode="auto">
          <a:xfrm>
            <a:off x="860561" y="4293096"/>
            <a:ext cx="1026984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一汽轻卡减震座椅切换统帅扶手方案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6" name="Group 18"/>
          <p:cNvGraphicFramePr>
            <a:graphicFrameLocks noGrp="1"/>
          </p:cNvGraphicFramePr>
          <p:nvPr/>
        </p:nvGraphicFramePr>
        <p:xfrm>
          <a:off x="3638077" y="5377761"/>
          <a:ext cx="6628537" cy="1075575"/>
        </p:xfrm>
        <a:graphic>
          <a:graphicData uri="http://schemas.openxmlformats.org/drawingml/2006/table">
            <a:tbl>
              <a:tblPr/>
              <a:tblGrid>
                <a:gridCol w="2508192"/>
                <a:gridCol w="4120345"/>
              </a:tblGrid>
              <a:tr h="370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公司  </a:t>
                      </a: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Company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12537" marR="112537" marT="60978" marB="6097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北京光华荣昌汽车部件有限公司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12537" marR="112537" marT="60978" marB="6097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7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版本号 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Version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12537" marR="112537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V1.0</a:t>
                      </a:r>
                      <a:endParaRPr kumimoji="0" lang="en-US" altLang="zh-CN" sz="1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12537" marR="112537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日期 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Date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12537" marR="112537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2022.7.19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12537" marR="112537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41374" y="332656"/>
          <a:ext cx="10874279" cy="3714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7" name="Picture" r:id="rId1" imgW="5419725" imgH="2466975" progId="StaticDib">
                  <p:embed/>
                </p:oleObj>
              </mc:Choice>
              <mc:Fallback>
                <p:oleObj name="Picture" r:id="rId1" imgW="5419725" imgH="2466975" progId="StaticDib">
                  <p:embed/>
                  <p:pic>
                    <p:nvPicPr>
                      <p:cNvPr id="0" name="图片 16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grayscl/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4" y="332656"/>
                        <a:ext cx="10874279" cy="371438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614" y="908720"/>
            <a:ext cx="88569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更改原因及经过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2022.6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  客户反馈轻卡减震座椅装车后，靠背放平后</a:t>
            </a:r>
            <a:r>
              <a:rPr lang="zh-CN" altLang="en-US" dirty="0" smtClean="0">
                <a:solidFill>
                  <a:srgbClr val="FF0000"/>
                </a:solidFill>
              </a:rPr>
              <a:t>扶手</a:t>
            </a:r>
            <a:r>
              <a:rPr lang="zh-CN" altLang="en-US" dirty="0" smtClean="0"/>
              <a:t>与整车</a:t>
            </a:r>
            <a:r>
              <a:rPr lang="zh-CN" altLang="en-US" dirty="0" smtClean="0">
                <a:solidFill>
                  <a:srgbClr val="FF0000"/>
                </a:solidFill>
              </a:rPr>
              <a:t>气阀操纵杆</a:t>
            </a:r>
            <a:r>
              <a:rPr lang="zh-CN" altLang="en-US" dirty="0" smtClean="0"/>
              <a:t>干涉（如下图）。</a:t>
            </a:r>
            <a:endParaRPr lang="en-US" altLang="zh-CN" dirty="0" smtClean="0"/>
          </a:p>
          <a:p>
            <a:r>
              <a:rPr lang="en-US" altLang="zh-CN" dirty="0" smtClean="0"/>
              <a:t>2022.6</a:t>
            </a:r>
            <a:r>
              <a:rPr lang="zh-CN" altLang="en-US" dirty="0" smtClean="0"/>
              <a:t>月  经数据模拟校核，原</a:t>
            </a:r>
            <a:r>
              <a:rPr lang="en-US" altLang="zh-CN" dirty="0" smtClean="0"/>
              <a:t>D03</a:t>
            </a:r>
            <a:r>
              <a:rPr lang="zh-CN" altLang="en-US" dirty="0" smtClean="0"/>
              <a:t>扶手较宽，同步寻找窄扶手资源。匹配统帅扶手后，校核能避让开干涉，遂制作了一个扶手样件送青岛工厂进行试装。</a:t>
            </a:r>
            <a:endParaRPr lang="en-US" altLang="zh-CN" dirty="0" smtClean="0"/>
          </a:p>
          <a:p>
            <a:r>
              <a:rPr lang="en-US" altLang="zh-CN" dirty="0" smtClean="0"/>
              <a:t>2022.7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10</a:t>
            </a:r>
            <a:r>
              <a:rPr lang="zh-CN" altLang="en-US" dirty="0" smtClean="0"/>
              <a:t>日  客户试装后反馈，干涉问题解决。</a:t>
            </a:r>
            <a:endParaRPr lang="en-US" altLang="zh-CN" dirty="0" smtClean="0"/>
          </a:p>
          <a:p>
            <a:r>
              <a:rPr lang="en-US" altLang="zh-CN" dirty="0" smtClean="0"/>
              <a:t>2022.7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18</a:t>
            </a:r>
            <a:r>
              <a:rPr lang="zh-CN" altLang="en-US" dirty="0" smtClean="0"/>
              <a:t>日  客户下发切换统帅扶手设变。</a:t>
            </a:r>
            <a:endParaRPr lang="zh-CN" alt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8" y="3573016"/>
            <a:ext cx="4437905" cy="286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078" y="3789040"/>
            <a:ext cx="3896531" cy="257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6654" y="321297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D03</a:t>
            </a:r>
            <a:r>
              <a:rPr lang="zh-CN" altLang="en-US" dirty="0" smtClean="0"/>
              <a:t>扶手运动校核结果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95106" y="342275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统帅扶手运动校核结果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614" y="692696"/>
            <a:ext cx="88569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更改方案：</a:t>
            </a:r>
            <a:endParaRPr lang="en-US" altLang="zh-CN" b="1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扶手总成由原</a:t>
            </a:r>
            <a:r>
              <a:rPr lang="en-US" altLang="zh-CN" dirty="0" smtClean="0"/>
              <a:t>D03</a:t>
            </a:r>
            <a:r>
              <a:rPr lang="zh-CN" altLang="en-US" dirty="0" smtClean="0"/>
              <a:t>（供应商杭州阳晨，零件号</a:t>
            </a:r>
            <a:r>
              <a:rPr lang="en-US" altLang="zh-CN" dirty="0"/>
              <a:t>SLT0010347</a:t>
            </a:r>
            <a:r>
              <a:rPr lang="zh-CN" altLang="en-US" dirty="0" smtClean="0"/>
              <a:t>）扶手切换为统帅扶手（供应商常州立天，零件号</a:t>
            </a:r>
            <a:r>
              <a:rPr lang="en-US" altLang="zh-CN" dirty="0"/>
              <a:t>SLT0010696</a:t>
            </a:r>
            <a:r>
              <a:rPr lang="zh-CN" altLang="en-US" dirty="0" smtClean="0"/>
              <a:t>），</a:t>
            </a:r>
            <a:r>
              <a:rPr lang="zh-CN" altLang="en-US" dirty="0" smtClean="0">
                <a:solidFill>
                  <a:srgbClr val="FF0000"/>
                </a:solidFill>
              </a:rPr>
              <a:t>扶手安装螺栓同步切换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原</a:t>
            </a:r>
            <a:r>
              <a:rPr lang="en-US" altLang="zh-CN" dirty="0" smtClean="0"/>
              <a:t>D03</a:t>
            </a:r>
            <a:r>
              <a:rPr lang="zh-CN" altLang="en-US" dirty="0" smtClean="0"/>
              <a:t>扶手安装支架焊接总成变更（焊台需更改）：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）扶手安装轴新开（机加件）；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）垫圈厚度由</a:t>
            </a:r>
            <a:r>
              <a:rPr lang="en-US" altLang="zh-CN" dirty="0" smtClean="0">
                <a:solidFill>
                  <a:srgbClr val="FF0000"/>
                </a:solidFill>
              </a:rPr>
              <a:t>10mm</a:t>
            </a:r>
            <a:r>
              <a:rPr lang="zh-CN" altLang="en-US" dirty="0" smtClean="0">
                <a:solidFill>
                  <a:srgbClr val="FF0000"/>
                </a:solidFill>
              </a:rPr>
              <a:t>更改为</a:t>
            </a:r>
            <a:r>
              <a:rPr lang="en-US" altLang="zh-CN" dirty="0" smtClean="0">
                <a:solidFill>
                  <a:srgbClr val="FF0000"/>
                </a:solidFill>
              </a:rPr>
              <a:t>5mm</a:t>
            </a:r>
            <a:r>
              <a:rPr lang="zh-CN" altLang="en-US" dirty="0" smtClean="0"/>
              <a:t>（供应商如需新开，可借用轻</a:t>
            </a:r>
            <a:r>
              <a:rPr lang="zh-CN" altLang="en-US" dirty="0"/>
              <a:t>卡</a:t>
            </a:r>
            <a:r>
              <a:rPr lang="zh-CN" altLang="en-US" dirty="0" smtClean="0"/>
              <a:t>减震项目件：减震器</a:t>
            </a:r>
            <a:r>
              <a:rPr lang="zh-CN" altLang="en-US" dirty="0"/>
              <a:t>右侧支撑</a:t>
            </a:r>
            <a:r>
              <a:rPr lang="zh-CN" altLang="en-US" dirty="0" smtClean="0"/>
              <a:t>轴套</a:t>
            </a:r>
            <a:r>
              <a:rPr lang="en-US" altLang="zh-CN" dirty="0"/>
              <a:t>SLT0010680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扶手安装支架安装所使用的螺栓由</a:t>
            </a:r>
            <a:r>
              <a:rPr lang="en-US" altLang="zh-CN" dirty="0" smtClean="0">
                <a:solidFill>
                  <a:srgbClr val="FF0000"/>
                </a:solidFill>
              </a:rPr>
              <a:t>M8*25mm</a:t>
            </a:r>
            <a:r>
              <a:rPr lang="zh-CN" altLang="en-US" dirty="0" smtClean="0"/>
              <a:t>（件号</a:t>
            </a:r>
            <a:r>
              <a:rPr lang="en-US" altLang="zh-CN" dirty="0"/>
              <a:t>BFA0000012</a:t>
            </a:r>
            <a:r>
              <a:rPr lang="zh-CN" altLang="en-US" dirty="0" smtClean="0"/>
              <a:t>）更改为</a:t>
            </a:r>
            <a:r>
              <a:rPr lang="en-US" altLang="zh-CN" dirty="0" smtClean="0">
                <a:solidFill>
                  <a:srgbClr val="FF0000"/>
                </a:solidFill>
              </a:rPr>
              <a:t>M8*20mm</a:t>
            </a:r>
            <a:r>
              <a:rPr lang="zh-CN" altLang="en-US" dirty="0" smtClean="0"/>
              <a:t>（件号</a:t>
            </a:r>
            <a:r>
              <a:rPr lang="en-US" altLang="zh-CN" dirty="0"/>
              <a:t>BFA0000130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靠背发泡与新状态扶手干涉</a:t>
            </a:r>
            <a:r>
              <a:rPr lang="en-US" altLang="zh-CN" dirty="0" smtClean="0"/>
              <a:t>11mm</a:t>
            </a:r>
            <a:r>
              <a:rPr lang="zh-CN" altLang="en-US" dirty="0" smtClean="0"/>
              <a:t>，需修改发泡模具</a:t>
            </a:r>
            <a:r>
              <a:rPr lang="en-US" altLang="zh-CN" dirty="0" smtClean="0"/>
              <a:t>5mm</a:t>
            </a:r>
            <a:endParaRPr lang="en-US" altLang="zh-CN" dirty="0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086" y="3376356"/>
            <a:ext cx="2831058" cy="282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27" y="3347839"/>
            <a:ext cx="3828671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81" y="5251418"/>
            <a:ext cx="3835517" cy="110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箭头连接符 3"/>
          <p:cNvCxnSpPr>
            <a:endCxn id="21508" idx="0"/>
          </p:cNvCxnSpPr>
          <p:nvPr/>
        </p:nvCxnSpPr>
        <p:spPr>
          <a:xfrm flipH="1">
            <a:off x="2486040" y="4499967"/>
            <a:ext cx="3422" cy="7514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86694" y="4753289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切换</a:t>
            </a:r>
            <a:endParaRPr lang="zh-CN" altLang="en-US" dirty="0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953" y="3573015"/>
            <a:ext cx="3759334" cy="2337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62558" y="1196752"/>
          <a:ext cx="11737310" cy="446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09"/>
                <a:gridCol w="757467"/>
                <a:gridCol w="1008112"/>
                <a:gridCol w="576064"/>
                <a:gridCol w="720080"/>
                <a:gridCol w="504056"/>
                <a:gridCol w="432048"/>
                <a:gridCol w="667173"/>
                <a:gridCol w="826709"/>
                <a:gridCol w="917425"/>
                <a:gridCol w="1286328"/>
                <a:gridCol w="648072"/>
                <a:gridCol w="576064"/>
                <a:gridCol w="648072"/>
                <a:gridCol w="575273"/>
                <a:gridCol w="767658"/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变更前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变更后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QAD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零件号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零件名称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图示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材料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重量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用量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价格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QAD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零件号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零件名称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图示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材料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重量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用量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价格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SLT0010347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SLT0010347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扶手总成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ASSY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0.86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  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30.97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SLT0010696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SLT0010696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扶手总成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dirty="0" smtClean="0"/>
                        <a:t>ASSY</a:t>
                      </a:r>
                      <a:endParaRPr lang="zh-CN" altLang="en-US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0.71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44.00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SLT0010423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SLT0010423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扶手固定螺栓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非标件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0.026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0.89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SLT0010701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SLT0010701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扶手总成堵盖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塑料件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0.0030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0.60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SLT0010427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SLT0010427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扶手堵盖</a:t>
                      </a:r>
                      <a:r>
                        <a:rPr lang="en-US" altLang="zh-CN" sz="1050" dirty="0" smtClean="0"/>
                        <a:t>C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塑料件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0.001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0.89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SLT0010697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SLT0010697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扶手固定螺栓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非标件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0.0226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0.83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BFA0000012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Q150B0825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M8*25</a:t>
                      </a:r>
                      <a:r>
                        <a:rPr lang="zh-CN" altLang="en-US" sz="1050" dirty="0" smtClean="0"/>
                        <a:t>外六角螺栓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标准件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0.016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2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BFA0010075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BFA0010075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十字槽盘头自攻螺钉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/>
                        <a:t>标准件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0.0009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2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</a:tr>
              <a:tr h="4675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SLT0010414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SLT0010414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扶手旋转轴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45#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0.2140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扶手旋转轴（新开）</a:t>
                      </a:r>
                      <a:endParaRPr lang="zh-CN" alt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dirty="0" smtClean="0"/>
                        <a:t>45#</a:t>
                      </a:r>
                      <a:endParaRPr lang="zh-CN" altLang="en-US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0.124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SHT0011363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SHT0011363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焊接轴套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20#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0.0200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2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SLT0010680</a:t>
                      </a:r>
                      <a:endParaRPr lang="en-US" altLang="zh-CN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SLT0010680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减震器右侧支撑轴套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20#</a:t>
                      </a:r>
                      <a:endParaRPr lang="en-US" altLang="zh-CN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0.0045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2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50" dirty="0"/>
                    </a:p>
                  </a:txBody>
                  <a:tcPr/>
                </a:tc>
              </a:tr>
              <a:tr h="37084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合计：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 hMerge="1">
                  <a:tcPr marL="0" marR="0" marT="0" marB="0" anchor="ctr"/>
                </a:tc>
                <a:tc hMerge="1">
                  <a:tcPr marL="0" marR="0" marT="0" marB="0" anchor="ctr"/>
                </a:tc>
                <a:tc hMerge="1">
                  <a:tcPr/>
                </a:tc>
                <a:tc hMerge="1">
                  <a:tcPr marL="0" marR="0" marT="0" marB="0" anchor="ctr"/>
                </a:tc>
                <a:tc hMerge="1">
                  <a:tcPr marL="0" marR="0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32.74</a:t>
                      </a:r>
                      <a:endParaRPr lang="zh-CN" altLang="en-US" sz="1050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zh-CN" altLang="en-US" sz="1050" dirty="0" smtClean="0"/>
                        <a:t>合计</a:t>
                      </a:r>
                      <a:r>
                        <a:rPr lang="en-US" altLang="zh-CN" sz="1050" dirty="0" smtClean="0"/>
                        <a:t>:</a:t>
                      </a:r>
                      <a:endParaRPr lang="zh-CN" altLang="en-US" sz="105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45.43</a:t>
                      </a:r>
                      <a:endParaRPr lang="zh-CN" altLang="en-US" sz="1050" dirty="0"/>
                    </a:p>
                  </a:txBody>
                  <a:tcPr/>
                </a:tc>
              </a:tr>
              <a:tr h="370840">
                <a:tc gridSpan="16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成本变化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：增加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12.69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元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0" marR="0" marT="0" marB="0" anchor="ctr"/>
                </a:tc>
                <a:tc hMerge="1">
                  <a:tcPr marL="0" marR="0" marT="0" marB="0" anchor="ctr"/>
                </a:tc>
                <a:tc hMerge="1">
                  <a:tcPr marL="0" marR="0" marT="0" marB="0" anchor="ctr"/>
                </a:tc>
                <a:tc hMerge="1">
                  <a:tcPr/>
                </a:tc>
                <a:tc hMerge="1">
                  <a:tcPr marL="0" marR="0" marT="0" marB="0" anchor="ctr"/>
                </a:tc>
                <a:tc hMerge="1">
                  <a:tcPr marL="0" marR="0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38622" y="69269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整椅成本变化核算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81" y="2090013"/>
            <a:ext cx="398145" cy="280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654" y="2434704"/>
            <a:ext cx="289560" cy="363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1881899f6e27f95cbd09129d3bac3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679" y="2933700"/>
            <a:ext cx="168275" cy="323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0052" y="3300412"/>
            <a:ext cx="29654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0208" y="4202350"/>
            <a:ext cx="323850" cy="334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6391" y="4581128"/>
            <a:ext cx="387350" cy="3187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1510" y="2090013"/>
            <a:ext cx="455295" cy="264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55322" y="2434704"/>
            <a:ext cx="407670" cy="404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42952" y="2839199"/>
            <a:ext cx="232410" cy="464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894533" y="3328986"/>
            <a:ext cx="428626" cy="311728"/>
          </a:xfrm>
          <a:prstGeom prst="rect">
            <a:avLst/>
          </a:prstGeom>
          <a:noFill/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9142" y="4072649"/>
            <a:ext cx="323850" cy="334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46921" y="4596048"/>
            <a:ext cx="297522" cy="2847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8622" y="69269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焊</a:t>
            </a:r>
            <a:r>
              <a:rPr lang="zh-CN" altLang="en-US" dirty="0" smtClean="0"/>
              <a:t>台模具更改价格预估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232198" y="1268760"/>
            <a:ext cx="10047584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扶手安装支架焊台新开报价：费用</a:t>
            </a:r>
            <a:r>
              <a:rPr lang="en-US" altLang="zh-CN" dirty="0" smtClean="0"/>
              <a:t>3000</a:t>
            </a:r>
            <a:r>
              <a:rPr lang="zh-CN" altLang="en-US" dirty="0" smtClean="0"/>
              <a:t>元，周期</a:t>
            </a:r>
            <a:r>
              <a:rPr lang="en-US" altLang="zh-CN" dirty="0" smtClean="0"/>
              <a:t>15</a:t>
            </a:r>
            <a:r>
              <a:rPr lang="zh-CN" altLang="en-US" dirty="0" smtClean="0"/>
              <a:t>天。</a:t>
            </a:r>
            <a:endParaRPr lang="en-US" altLang="zh-CN" dirty="0" smtClean="0"/>
          </a:p>
          <a:p>
            <a:r>
              <a:rPr lang="zh-CN" altLang="en-US" dirty="0" smtClean="0"/>
              <a:t>变化点：</a:t>
            </a:r>
            <a:r>
              <a:rPr lang="en-US" altLang="zh-CN" dirty="0" smtClean="0"/>
              <a:t>1.</a:t>
            </a:r>
            <a:r>
              <a:rPr lang="zh-CN" altLang="en-US" dirty="0" smtClean="0"/>
              <a:t>扶手旋转轴新开   </a:t>
            </a:r>
            <a:r>
              <a:rPr lang="en-US" altLang="zh-CN" dirty="0" smtClean="0"/>
              <a:t>2.</a:t>
            </a:r>
            <a:r>
              <a:rPr lang="zh-CN" altLang="en-US" dirty="0" smtClean="0"/>
              <a:t>轴套规格由</a:t>
            </a:r>
            <a:r>
              <a:rPr lang="en-US" altLang="zh-CN" dirty="0" smtClean="0"/>
              <a:t>Φ16*10*T3.5</a:t>
            </a:r>
            <a:r>
              <a:rPr lang="zh-CN" altLang="en-US" dirty="0" smtClean="0"/>
              <a:t>更改为</a:t>
            </a:r>
            <a:r>
              <a:rPr lang="en-US" altLang="zh-CN" dirty="0" smtClean="0"/>
              <a:t>Φ15*5*T3.0 </a:t>
            </a:r>
            <a:r>
              <a:rPr lang="zh-CN" altLang="en-US" dirty="0" smtClean="0"/>
              <a:t>如图，</a:t>
            </a:r>
            <a:r>
              <a:rPr lang="zh-CN" altLang="en-US" dirty="0"/>
              <a:t>详见</a:t>
            </a:r>
            <a:r>
              <a:rPr lang="en-US" altLang="zh-CN" dirty="0"/>
              <a:t>3D</a:t>
            </a:r>
            <a:r>
              <a:rPr lang="zh-CN" altLang="en-US" dirty="0"/>
              <a:t>数据</a:t>
            </a:r>
            <a:endParaRPr lang="en-US" altLang="zh-CN" dirty="0"/>
          </a:p>
          <a:p>
            <a:r>
              <a:rPr lang="zh-CN" altLang="en-US" dirty="0" smtClean="0"/>
              <a:t> </a:t>
            </a:r>
            <a:endParaRPr lang="en-US" altLang="zh-CN" dirty="0" smtClean="0"/>
          </a:p>
          <a:p>
            <a:r>
              <a:rPr lang="zh-CN" altLang="en-US" dirty="0" smtClean="0"/>
              <a:t>发泡模具修模报价：</a:t>
            </a:r>
            <a:r>
              <a:rPr lang="en-US" altLang="zh-CN" dirty="0" smtClean="0"/>
              <a:t>6000</a:t>
            </a:r>
            <a:r>
              <a:rPr lang="zh-CN" altLang="en-US" dirty="0" smtClean="0"/>
              <a:t>元，周期</a:t>
            </a:r>
            <a:r>
              <a:rPr lang="en-US" altLang="zh-CN" dirty="0" smtClean="0"/>
              <a:t>20</a:t>
            </a:r>
            <a:r>
              <a:rPr lang="zh-CN" altLang="en-US" dirty="0" smtClean="0"/>
              <a:t>天。</a:t>
            </a:r>
            <a:endParaRPr lang="en-US" altLang="zh-CN" dirty="0" smtClean="0"/>
          </a:p>
          <a:p>
            <a:r>
              <a:rPr lang="zh-CN" altLang="en-US" dirty="0" smtClean="0"/>
              <a:t>变化点：发泡围面局部减薄   如图，详见</a:t>
            </a:r>
            <a:r>
              <a:rPr lang="en-US" altLang="zh-CN" dirty="0" smtClean="0"/>
              <a:t>3D</a:t>
            </a:r>
            <a:r>
              <a:rPr lang="zh-CN" altLang="en-US" dirty="0" smtClean="0"/>
              <a:t>数据</a:t>
            </a:r>
            <a:endParaRPr lang="en-US" altLang="zh-CN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82" y="2924944"/>
            <a:ext cx="3897089" cy="324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158" y="2897882"/>
            <a:ext cx="3930426" cy="330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1518</Words>
  <Application>WPS 演示</Application>
  <PresentationFormat>自定义</PresentationFormat>
  <Paragraphs>322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黑体</vt:lpstr>
      <vt:lpstr>Arial Unicode MS</vt:lpstr>
      <vt:lpstr>Office 主题</vt:lpstr>
      <vt:lpstr>StaticDib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wangyangguang</cp:lastModifiedBy>
  <cp:revision>3404</cp:revision>
  <dcterms:created xsi:type="dcterms:W3CDTF">2013-01-09T01:05:00Z</dcterms:created>
  <dcterms:modified xsi:type="dcterms:W3CDTF">2022-07-20T07:17:23Z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022FC7D7AD7A4AB78B1B8910772D2027</vt:lpwstr>
  </property>
</Properties>
</file>