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0F2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191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950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382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30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300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98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935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00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377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16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8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CC524-BADB-442E-BE6E-EF04BE4C823F}" type="datetimeFigureOut">
              <a:rPr lang="zh-CN" altLang="en-US" smtClean="0"/>
              <a:t>2022/7/10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241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4D9017B3-C115-42B5-889E-04A8172AD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806669" y="608749"/>
            <a:ext cx="5539706" cy="302641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DFEEDBB4-8034-4EE2-B964-036B281E8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38" y="608749"/>
            <a:ext cx="5539708" cy="302641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AF6C349-2274-42E3-AB2D-CD548F7E754E}"/>
              </a:ext>
            </a:extLst>
          </p:cNvPr>
          <p:cNvSpPr txBox="1"/>
          <p:nvPr/>
        </p:nvSpPr>
        <p:spPr>
          <a:xfrm>
            <a:off x="0" y="-2772"/>
            <a:ext cx="12192000" cy="369332"/>
          </a:xfrm>
          <a:prstGeom prst="rect">
            <a:avLst/>
          </a:prstGeom>
          <a:solidFill>
            <a:srgbClr val="0F2B46"/>
          </a:solidFill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H4-2.2 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项目罩壳增加支撑，需要座框提供安装孔，增加后，全平台通用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33EDB4B-0764-4206-978B-453FB8D63693}"/>
              </a:ext>
            </a:extLst>
          </p:cNvPr>
          <p:cNvSpPr txBox="1"/>
          <p:nvPr/>
        </p:nvSpPr>
        <p:spPr>
          <a:xfrm>
            <a:off x="186837" y="608749"/>
            <a:ext cx="3391190" cy="369332"/>
          </a:xfrm>
          <a:prstGeom prst="rect">
            <a:avLst/>
          </a:prstGeom>
          <a:solidFill>
            <a:srgbClr val="0F2B46"/>
          </a:solidFill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SHT0012141-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座框左侧外边板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FB806938-4544-452B-8262-EA78BF65CAD5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786909" y="2396262"/>
            <a:ext cx="320177" cy="0"/>
          </a:xfrm>
          <a:prstGeom prst="straightConnector1">
            <a:avLst/>
          </a:prstGeom>
          <a:ln w="38100"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>
            <a:extLst>
              <a:ext uri="{FF2B5EF4-FFF2-40B4-BE49-F238E27FC236}">
                <a16:creationId xmlns:a16="http://schemas.microsoft.com/office/drawing/2014/main" id="{71B877D6-EA70-408C-A382-AB1310727D8D}"/>
              </a:ext>
            </a:extLst>
          </p:cNvPr>
          <p:cNvSpPr/>
          <p:nvPr/>
        </p:nvSpPr>
        <p:spPr>
          <a:xfrm>
            <a:off x="4107086" y="2146345"/>
            <a:ext cx="1609725" cy="499833"/>
          </a:xfrm>
          <a:prstGeom prst="rect">
            <a:avLst/>
          </a:prstGeom>
          <a:solidFill>
            <a:schemeClr val="bg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</a:rPr>
              <a:t>增加铆钉安装孔</a:t>
            </a:r>
            <a:endParaRPr lang="en-US" altLang="zh-CN" sz="1400" dirty="0">
              <a:solidFill>
                <a:schemeClr val="tx1"/>
              </a:solidFill>
            </a:endParaRP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Φ4.2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1EDCBCB3-DFD2-4932-9FEB-F39F12A52741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3786909" y="2748168"/>
            <a:ext cx="320177" cy="427357"/>
          </a:xfrm>
          <a:prstGeom prst="straightConnector1">
            <a:avLst/>
          </a:prstGeom>
          <a:ln w="38100"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DF09B74A-23EC-4D0D-8857-6B94EE6D873A}"/>
              </a:ext>
            </a:extLst>
          </p:cNvPr>
          <p:cNvSpPr/>
          <p:nvPr/>
        </p:nvSpPr>
        <p:spPr>
          <a:xfrm>
            <a:off x="4107086" y="2925608"/>
            <a:ext cx="1609725" cy="499833"/>
          </a:xfrm>
          <a:prstGeom prst="rect">
            <a:avLst/>
          </a:prstGeom>
          <a:solidFill>
            <a:schemeClr val="bg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</a:rPr>
              <a:t>增加铆钉安装孔</a:t>
            </a:r>
            <a:endParaRPr lang="en-US" altLang="zh-CN" sz="1400" dirty="0">
              <a:solidFill>
                <a:schemeClr val="tx1"/>
              </a:solidFill>
            </a:endParaRP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4.2×4.7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B8028EE-023A-4EF2-BF51-12A30D9FA1FB}"/>
              </a:ext>
            </a:extLst>
          </p:cNvPr>
          <p:cNvSpPr txBox="1"/>
          <p:nvPr/>
        </p:nvSpPr>
        <p:spPr>
          <a:xfrm>
            <a:off x="5816401" y="608749"/>
            <a:ext cx="3391190" cy="369332"/>
          </a:xfrm>
          <a:prstGeom prst="rect">
            <a:avLst/>
          </a:prstGeom>
          <a:solidFill>
            <a:srgbClr val="0F2B46"/>
          </a:solidFill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SHT0012143-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座框右侧外边板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E2378BC2-0A68-4A64-9A0B-8D9AEF2D9C99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7406659" y="2393856"/>
            <a:ext cx="361123" cy="2406"/>
          </a:xfrm>
          <a:prstGeom prst="straightConnector1">
            <a:avLst/>
          </a:prstGeom>
          <a:ln w="38100"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92F55411-CA03-41F2-9462-F8A8C587E578}"/>
              </a:ext>
            </a:extLst>
          </p:cNvPr>
          <p:cNvSpPr/>
          <p:nvPr/>
        </p:nvSpPr>
        <p:spPr>
          <a:xfrm>
            <a:off x="5796934" y="2143939"/>
            <a:ext cx="1609725" cy="499833"/>
          </a:xfrm>
          <a:prstGeom prst="rect">
            <a:avLst/>
          </a:prstGeom>
          <a:solidFill>
            <a:schemeClr val="bg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</a:rPr>
              <a:t>增加铆钉安装孔</a:t>
            </a:r>
            <a:endParaRPr lang="en-US" altLang="zh-CN" sz="1400" dirty="0">
              <a:solidFill>
                <a:schemeClr val="tx1"/>
              </a:solidFill>
            </a:endParaRP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Φ4.2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06A70E12-D8E9-4A6A-9490-53FF1D526B49}"/>
              </a:ext>
            </a:extLst>
          </p:cNvPr>
          <p:cNvCxnSpPr>
            <a:cxnSpLocks/>
          </p:cNvCxnSpPr>
          <p:nvPr/>
        </p:nvCxnSpPr>
        <p:spPr>
          <a:xfrm flipV="1">
            <a:off x="7406659" y="2748169"/>
            <a:ext cx="300498" cy="427356"/>
          </a:xfrm>
          <a:prstGeom prst="straightConnector1">
            <a:avLst/>
          </a:prstGeom>
          <a:ln w="38100"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>
            <a:extLst>
              <a:ext uri="{FF2B5EF4-FFF2-40B4-BE49-F238E27FC236}">
                <a16:creationId xmlns:a16="http://schemas.microsoft.com/office/drawing/2014/main" id="{DCDEEED7-727F-4584-AC7B-9A11ED55D559}"/>
              </a:ext>
            </a:extLst>
          </p:cNvPr>
          <p:cNvSpPr/>
          <p:nvPr/>
        </p:nvSpPr>
        <p:spPr>
          <a:xfrm>
            <a:off x="5796934" y="2923202"/>
            <a:ext cx="1609725" cy="499833"/>
          </a:xfrm>
          <a:prstGeom prst="rect">
            <a:avLst/>
          </a:prstGeom>
          <a:solidFill>
            <a:schemeClr val="bg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tx1"/>
                </a:solidFill>
              </a:rPr>
              <a:t>增加铆钉安装孔</a:t>
            </a:r>
            <a:endParaRPr lang="en-US" altLang="zh-CN" sz="1400" dirty="0">
              <a:solidFill>
                <a:schemeClr val="tx1"/>
              </a:solidFill>
            </a:endParaRP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4.2×4.7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356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</TotalTime>
  <Words>52</Words>
  <Application>Microsoft Office PowerPoint</Application>
  <PresentationFormat>宽屏</PresentationFormat>
  <Paragraphs>11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微软雅黑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gaobc</dc:creator>
  <cp:lastModifiedBy>GAO</cp:lastModifiedBy>
  <cp:revision>175</cp:revision>
  <dcterms:created xsi:type="dcterms:W3CDTF">2021-09-27T05:50:47Z</dcterms:created>
  <dcterms:modified xsi:type="dcterms:W3CDTF">2022-07-10T07:26:39Z</dcterms:modified>
</cp:coreProperties>
</file>