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68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EAE4E10-6938-CC8A-F61D-85BF620954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6D1F64B3-3405-D8C1-B20F-8C03C2B52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C5DAC57-C875-4B33-73B2-FDD98F36C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0798729-A0F2-154A-9B7D-CDC1ADC5D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E7C10DA-1EAD-4A3A-E4EA-4647311C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74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D669A17-ED86-AC94-6FDE-71D183AD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0706929F-F4EC-6CA4-5770-27EA8DC0C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55808396-122F-89D3-6AF4-4F56C6948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BE88317-3C06-DB8F-3EA7-AE5D5F10D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BDD7F7C0-58B3-A0B9-DC14-D74845046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161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286224F9-9207-EEDB-E123-FAF5921234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3973A1C7-C4CB-84EB-D2BB-2201B87BD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D63B16E7-C095-6CCE-1D95-530B28916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9ABE00B5-AE2A-AC95-5275-B26B564CF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8930FA2-6477-7C72-BDB7-3E9043EFC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452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1E4A103-6775-E187-0550-F886E139E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BCD020E0-4CD7-8C94-8AAA-F8230B170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0BB14E0A-87C1-D7DC-EF55-94EF514D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CC7B4A4B-4031-7EE3-7F47-06F19B58C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21643D6-676D-8E0F-755D-3A84698F8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4129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1F7BF5A-D4C5-188B-099B-DC23DF7B2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DC0E4D00-A323-45EE-7F22-CD6E22536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2AE21D6-B9CC-648B-69F1-B71C2638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A5DF950-8F6E-308E-7AF7-B1098B3B0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64AB8394-E38B-8DAB-A84B-7B466E7D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872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5F2A558-C6A2-1E4F-4713-C975B1CC3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728F0218-5A1E-7EB4-D787-3885CA638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800BF94F-AF3E-9F45-C242-9D90EF890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26AA40CC-165D-CFC0-BC48-2A58AABEE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8ECE800C-AEE0-562F-63F6-D979D096C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7F02E7E7-5C4B-CD44-CFED-66ACAE0D8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302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06B6F5D-BF64-F451-B774-4BAB5917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CB26690D-BBF2-12FB-1042-6A15ECE4E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FEF6F23C-ECCF-00C8-0F4A-C9505D0F3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78FF133F-B8F5-0FA9-3DD8-96A1B2FFFE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16FB85AA-BAB3-B525-6D55-F0F3EB6408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622B77C9-7343-533C-5202-508EE6E8F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32440CBB-2E53-8B24-E7E9-750E1D89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E73FEA7B-105B-5FB0-974C-47CD70E7F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511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27992EA-D656-61B0-1EE4-916887C1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9CE201F2-444C-B491-98C5-F7C09ED98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068784C7-DCA8-79F0-363B-F885F3077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CBD04A1E-C0C0-F5D7-D273-DBE48C00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663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CB650D75-5E08-DF04-BBCB-FC9AECA8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4EB8AEF4-ECA2-A03F-3413-34D65555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B1536E73-BF16-D5D9-3806-BDF4B16A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209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CE44A10-41FD-CFAD-638D-D24B45C85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CD0B8056-8F3A-6C04-6C18-01F041509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FDCE17C7-3D04-23F1-612E-B5D725903B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3CF780E2-28FD-A284-9450-9E880072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4EDE4E46-C904-3A8C-536A-CB87DB4A3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1740F60-16F5-C457-C974-715C21A2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88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DE3BA29-FB59-1569-61C5-851F2442C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063B1B96-F676-AB1E-F24F-FEB4329ED8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790CECD5-1D6D-CF14-A466-55DA44EC7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54BB39FE-A3C8-576C-F107-4014ACBB8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B16BE181-5A12-57DB-1C55-7381E79C9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3033AD18-FA87-8B04-7791-BD99E6B62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187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C2DC4A9F-2519-7A83-AEE6-5D357856D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7ED14A0F-D181-70D0-E42B-6DF25EC62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9829FCA4-68C7-3C05-1A89-594388F72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DD9D-4ECA-453B-BF2C-FA6BCB79C407}" type="datetimeFigureOut">
              <a:rPr lang="zh-CN" altLang="en-US" smtClean="0"/>
              <a:t>2022/8/25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FDCD022-9216-85BB-E892-B0F811FA7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DB7425D-8721-0225-833E-52D270AC68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6BC73-60A0-4E87-8379-9E94CAC30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31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AD7FE5D5-9042-340F-4F24-5C5EB9B0B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68" y="225673"/>
            <a:ext cx="3755435" cy="5994424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xmlns="" id="{8C4C4F85-D77E-231B-67EC-E3D9BC409E5E}"/>
              </a:ext>
            </a:extLst>
          </p:cNvPr>
          <p:cNvSpPr txBox="1"/>
          <p:nvPr/>
        </p:nvSpPr>
        <p:spPr>
          <a:xfrm>
            <a:off x="5111931" y="644198"/>
            <a:ext cx="5468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座椅方案介绍：</a:t>
            </a:r>
            <a:endParaRPr lang="en-US" altLang="zh-CN" dirty="0"/>
          </a:p>
          <a:p>
            <a:r>
              <a:rPr lang="zh-CN" altLang="en-US" dirty="0"/>
              <a:t>在重汽</a:t>
            </a:r>
            <a:r>
              <a:rPr lang="en-US" altLang="zh-CN" dirty="0"/>
              <a:t>TX2.0</a:t>
            </a:r>
            <a:r>
              <a:rPr lang="zh-CN" altLang="en-US" dirty="0"/>
              <a:t>副司机（</a:t>
            </a:r>
            <a:r>
              <a:rPr lang="en-US" altLang="zh-CN" dirty="0"/>
              <a:t>WG1662511049/2</a:t>
            </a:r>
            <a:r>
              <a:rPr lang="zh-CN" altLang="en-US" dirty="0"/>
              <a:t>）的基础上取消滑轨。更改底座焊接总成。其余不变。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6F012748-29A5-04ED-B859-713D77966C1C}"/>
              </a:ext>
            </a:extLst>
          </p:cNvPr>
          <p:cNvSpPr txBox="1"/>
          <p:nvPr/>
        </p:nvSpPr>
        <p:spPr>
          <a:xfrm>
            <a:off x="1018903" y="6035040"/>
            <a:ext cx="2734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WG1662511049/2</a:t>
            </a:r>
            <a:r>
              <a:rPr lang="zh-CN" altLang="en-US" dirty="0"/>
              <a:t>示意图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xmlns="" id="{E4858670-5A84-CDF3-D674-560439D8570A}"/>
              </a:ext>
            </a:extLst>
          </p:cNvPr>
          <p:cNvSpPr txBox="1"/>
          <p:nvPr/>
        </p:nvSpPr>
        <p:spPr>
          <a:xfrm>
            <a:off x="8064136" y="3684567"/>
            <a:ext cx="359664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底支架方案介绍：</a:t>
            </a:r>
            <a:endParaRPr lang="en-US" altLang="zh-CN" dirty="0"/>
          </a:p>
          <a:p>
            <a:r>
              <a:rPr lang="zh-CN" altLang="en-US" dirty="0"/>
              <a:t>重汽</a:t>
            </a:r>
            <a:r>
              <a:rPr lang="en-US" altLang="zh-CN" dirty="0"/>
              <a:t>TX2.0</a:t>
            </a:r>
            <a:r>
              <a:rPr lang="zh-CN" altLang="en-US" dirty="0"/>
              <a:t>副驾翻折座椅底座总成（</a:t>
            </a:r>
            <a:r>
              <a:rPr lang="en-US" altLang="zh-CN" dirty="0"/>
              <a:t> SHT0013327 </a:t>
            </a:r>
            <a:r>
              <a:rPr lang="zh-CN" altLang="en-US" dirty="0"/>
              <a:t>）基础上增加</a:t>
            </a:r>
            <a:r>
              <a:rPr lang="en-US" altLang="zh-CN" dirty="0"/>
              <a:t>4</a:t>
            </a:r>
            <a:r>
              <a:rPr lang="zh-CN" altLang="en-US" dirty="0"/>
              <a:t>个红色螺栓过孔柱（高</a:t>
            </a:r>
            <a:r>
              <a:rPr lang="en-US" altLang="zh-CN" dirty="0"/>
              <a:t>9mm</a:t>
            </a:r>
            <a:r>
              <a:rPr lang="zh-CN" altLang="en-US" dirty="0"/>
              <a:t>，内径</a:t>
            </a:r>
            <a:r>
              <a:rPr lang="en-US" altLang="zh-CN" dirty="0"/>
              <a:t>10mm</a:t>
            </a:r>
            <a:r>
              <a:rPr lang="zh-CN" altLang="en-US" dirty="0"/>
              <a:t>，外径</a:t>
            </a:r>
            <a:r>
              <a:rPr lang="en-US" altLang="zh-CN" dirty="0"/>
              <a:t>18mm</a:t>
            </a:r>
            <a:r>
              <a:rPr lang="zh-CN" altLang="en-US" dirty="0"/>
              <a:t>），其余不变。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备注：蓝色车身连接支架客户提供。不需要我司开发</a:t>
            </a:r>
          </a:p>
          <a:p>
            <a:endParaRPr lang="zh-CN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1EF1CEB2-3F73-59CF-96DF-A7D2BC73B2E4}"/>
              </a:ext>
            </a:extLst>
          </p:cNvPr>
          <p:cNvSpPr/>
          <p:nvPr/>
        </p:nvSpPr>
        <p:spPr>
          <a:xfrm>
            <a:off x="4772298" y="2917371"/>
            <a:ext cx="7193280" cy="378822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xmlns="" id="{BC2B86C3-187E-2F7E-A1DD-91E3247A0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6887" y="3684567"/>
            <a:ext cx="2887135" cy="201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50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83</Words>
  <Application>Microsoft Office PowerPoint</Application>
  <PresentationFormat>自定义</PresentationFormat>
  <Paragraphs>7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chaipeng</cp:lastModifiedBy>
  <cp:revision>3</cp:revision>
  <dcterms:created xsi:type="dcterms:W3CDTF">2022-07-01T05:35:57Z</dcterms:created>
  <dcterms:modified xsi:type="dcterms:W3CDTF">2022-08-25T03:17:23Z</dcterms:modified>
</cp:coreProperties>
</file>