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95" r:id="rId2"/>
    <p:sldId id="651" r:id="rId3"/>
    <p:sldId id="652" r:id="rId4"/>
    <p:sldId id="681" r:id="rId5"/>
    <p:sldId id="682" r:id="rId6"/>
    <p:sldId id="684" r:id="rId7"/>
    <p:sldId id="686" r:id="rId8"/>
    <p:sldId id="699" r:id="rId9"/>
    <p:sldId id="700" r:id="rId10"/>
    <p:sldId id="701" r:id="rId11"/>
    <p:sldId id="687" r:id="rId12"/>
    <p:sldId id="688" r:id="rId13"/>
    <p:sldId id="702" r:id="rId14"/>
    <p:sldId id="703" r:id="rId15"/>
    <p:sldId id="704" r:id="rId16"/>
    <p:sldId id="705" r:id="rId17"/>
    <p:sldId id="706" r:id="rId18"/>
    <p:sldId id="691" r:id="rId19"/>
    <p:sldId id="692" r:id="rId20"/>
    <p:sldId id="693" r:id="rId21"/>
    <p:sldId id="694" r:id="rId22"/>
    <p:sldId id="695" r:id="rId23"/>
    <p:sldId id="696" r:id="rId24"/>
    <p:sldId id="707" r:id="rId25"/>
    <p:sldId id="708" r:id="rId26"/>
    <p:sldId id="709" r:id="rId27"/>
    <p:sldId id="710" r:id="rId28"/>
    <p:sldId id="711" r:id="rId29"/>
    <p:sldId id="712" r:id="rId30"/>
    <p:sldId id="500" r:id="rId31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18.08.2022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29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30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xmlns="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AF02968-B8A2-4F4D-A58D-8C13F4D427DA}"/>
              </a:ext>
            </a:extLst>
          </p:cNvPr>
          <p:cNvSpPr/>
          <p:nvPr/>
        </p:nvSpPr>
        <p:spPr>
          <a:xfrm>
            <a:off x="2357422" y="1928802"/>
            <a:ext cx="471154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G3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副驾驶仿真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7170" name="Picture 2" descr="D:\LJY\202202\GG03_P456_G3_1010_FB\01_C03_P456_FC_aa03_FB\7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357298"/>
            <a:ext cx="3200400" cy="3200400"/>
          </a:xfrm>
          <a:prstGeom prst="rect">
            <a:avLst/>
          </a:prstGeom>
          <a:noFill/>
        </p:spPr>
      </p:pic>
      <p:pic>
        <p:nvPicPr>
          <p:cNvPr id="7171" name="Picture 3" descr="D:\LJY\202202\GG03_P456_G3_1010_FB\01_C03_P456_FC_aa03_FB\7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357298"/>
            <a:ext cx="3505200" cy="3200400"/>
          </a:xfrm>
          <a:prstGeom prst="rect">
            <a:avLst/>
          </a:prstGeom>
          <a:noFill/>
        </p:spPr>
      </p:pic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412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0.0048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928662" y="3714752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1000100" y="328612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D:\LJY\202202\GG03_P456_G3_1010_FB\01_C03_P456_FC_aa03_FB\1.png"/>
          <p:cNvPicPr>
            <a:picLocks noChangeAspect="1" noChangeArrowheads="1"/>
          </p:cNvPicPr>
          <p:nvPr/>
        </p:nvPicPr>
        <p:blipFill>
          <a:blip r:embed="rId4"/>
          <a:srcRect l="28515" t="6730"/>
          <a:stretch>
            <a:fillRect/>
          </a:stretch>
        </p:blipFill>
        <p:spPr bwMode="auto">
          <a:xfrm>
            <a:off x="2071670" y="2285992"/>
            <a:ext cx="2109213" cy="29813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pic>
        <p:nvPicPr>
          <p:cNvPr id="8194" name="Picture 2" descr="D:\LJY\202202\GG03_P456_G3_1010_FB\02_C03_P456_RC_aa03_FB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143116"/>
            <a:ext cx="3048000" cy="3505200"/>
          </a:xfrm>
          <a:prstGeom prst="rect">
            <a:avLst/>
          </a:prstGeom>
          <a:noFill/>
        </p:spPr>
      </p:pic>
      <p:pic>
        <p:nvPicPr>
          <p:cNvPr id="8195" name="Picture 3" descr="D:\LJY\202202\GG03_P456_G3_1010_FB\02_C03_P456_RC_aa03_FB\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071678"/>
            <a:ext cx="3352800" cy="3505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2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566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218" name="Picture 2" descr="D:\LJY\202202\GG03_P456_G3_1010_FB\02_C03_P456_RC_aa03_FB\4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85926"/>
            <a:ext cx="3095620" cy="2724146"/>
          </a:xfrm>
          <a:prstGeom prst="rect">
            <a:avLst/>
          </a:prstGeom>
          <a:noFill/>
        </p:spPr>
      </p:pic>
      <p:pic>
        <p:nvPicPr>
          <p:cNvPr id="9219" name="Picture 3" descr="D:\LJY\202202\GG03_P456_G3_1010_FB\02_C03_P456_RC_aa03_FB\4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357298"/>
            <a:ext cx="3657600" cy="32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426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0.011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0242" name="Picture 2" descr="D:\LJY\202202\GG03_P456_G3_1010_FB\02_C03_P456_RC_aa03_FB\7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4061729" cy="2843210"/>
          </a:xfrm>
          <a:prstGeom prst="rect">
            <a:avLst/>
          </a:prstGeom>
          <a:noFill/>
        </p:spPr>
      </p:pic>
      <p:pic>
        <p:nvPicPr>
          <p:cNvPr id="10243" name="Picture 3" descr="D:\LJY\202202\GG03_P456_G3_1010_FB\02_C03_P456_RC_aa03_FB\7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357298"/>
            <a:ext cx="3919328" cy="32194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466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1266" name="Picture 2" descr="D:\LJY\202202\GG03_P456_G3_1010_FB\02_C03_P456_RC_aa03_FB\5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714488"/>
            <a:ext cx="3248020" cy="2748325"/>
          </a:xfrm>
          <a:prstGeom prst="rect">
            <a:avLst/>
          </a:prstGeom>
          <a:noFill/>
        </p:spPr>
      </p:pic>
      <p:pic>
        <p:nvPicPr>
          <p:cNvPr id="11267" name="Picture 3" descr="D:\LJY\202202\GG03_P456_G3_1010_FB\02_C03_P456_RC_aa03_FB\5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28736"/>
            <a:ext cx="42672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258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0.014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2290" name="Picture 2" descr="D:\LJY\202202\GG03_P456_G3_1010_FB\02_C03_P456_RC_aa03_FB\6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4205286" cy="2900197"/>
          </a:xfrm>
          <a:prstGeom prst="rect">
            <a:avLst/>
          </a:prstGeom>
          <a:noFill/>
        </p:spPr>
      </p:pic>
      <p:pic>
        <p:nvPicPr>
          <p:cNvPr id="12291" name="Picture 3" descr="D:\LJY\202202\GG03_P456_G3_1010_FB\02_C03_P456_RC_aa03_FB\6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357298"/>
            <a:ext cx="4000496" cy="29336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400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3314" name="Picture 2" descr="D:\LJY\202202\GG03_P456_G3_1010_FB\02_C03_P456_RC_aa03_FB\8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57298"/>
            <a:ext cx="3810000" cy="3048000"/>
          </a:xfrm>
          <a:prstGeom prst="rect">
            <a:avLst/>
          </a:prstGeom>
          <a:noFill/>
        </p:spPr>
      </p:pic>
      <p:pic>
        <p:nvPicPr>
          <p:cNvPr id="13315" name="Picture 3" descr="D:\LJY\202202\GG03_P456_G3_1010_FB\02_C03_P456_RC_aa03_FB\8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285860"/>
            <a:ext cx="3962400" cy="3352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786058"/>
            <a:ext cx="2244327" cy="345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基准线）位移为</a:t>
            </a:r>
            <a:r>
              <a:rPr lang="en-US" altLang="zh-CN" dirty="0" smtClean="0"/>
              <a:t>8mm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D:\LJY\202202\G3_TO_customer\G3_P3_71EN2531-00010-FB\03_HP\HP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357430"/>
            <a:ext cx="6643670" cy="42162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81"/>
          <p:cNvSpPr txBox="1">
            <a:spLocks noChangeArrowheads="1"/>
          </p:cNvSpPr>
          <p:nvPr/>
        </p:nvSpPr>
        <p:spPr bwMode="auto">
          <a:xfrm>
            <a:off x="357158" y="1357299"/>
            <a:ext cx="1785950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座椅底座支架</a:t>
            </a:r>
            <a:endParaRPr lang="en-US" altLang="zh-CN" dirty="0"/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14488"/>
            <a:ext cx="3608956" cy="299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571612"/>
            <a:ext cx="3135287" cy="294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507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0.018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81"/>
          <p:cNvSpPr txBox="1">
            <a:spLocks noChangeArrowheads="1"/>
          </p:cNvSpPr>
          <p:nvPr/>
        </p:nvSpPr>
        <p:spPr bwMode="auto">
          <a:xfrm>
            <a:off x="357158" y="1357299"/>
            <a:ext cx="1785950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座椅底座支架</a:t>
            </a:r>
            <a:endParaRPr lang="en-US" altLang="zh-CN" dirty="0"/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2.0/2.5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332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357298"/>
            <a:ext cx="2995611" cy="305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857364"/>
            <a:ext cx="33813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5400N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倍惯性力载荷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2400N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500306"/>
            <a:ext cx="2828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的参考面，且不存在零件失效。合格。</a:t>
            </a:r>
            <a:endParaRPr lang="en-US" altLang="zh-CN" dirty="0" smtClean="0"/>
          </a:p>
        </p:txBody>
      </p:sp>
      <p:pic>
        <p:nvPicPr>
          <p:cNvPr id="15362" name="Picture 2" descr="D:\LJY\202202\GG03_P456_G3_1010_FB\04_C03_P456_SBA_aa03_FB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00240"/>
            <a:ext cx="3810000" cy="3962400"/>
          </a:xfrm>
          <a:prstGeom prst="rect">
            <a:avLst/>
          </a:prstGeom>
          <a:noFill/>
        </p:spPr>
      </p:pic>
      <p:pic>
        <p:nvPicPr>
          <p:cNvPr id="15363" name="Picture 3" descr="D:\LJY\202202\GG03_P456_G3_1010_FB\04_C03_P456_SBA_aa03_FB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071678"/>
            <a:ext cx="4419600" cy="3962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</a:t>
            </a:r>
            <a:r>
              <a:rPr lang="zh-CN" altLang="en-US" dirty="0" smtClean="0"/>
              <a:t>为</a:t>
            </a:r>
            <a:r>
              <a:rPr lang="en-US" altLang="zh-CN" dirty="0" smtClean="0"/>
              <a:t>249</a:t>
            </a:r>
            <a:r>
              <a:rPr lang="en-US" altLang="zh-CN" dirty="0" smtClean="0"/>
              <a:t>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 descr="D:\LJY\202202\GG03_P456_G3_1010_FB\04_C03_P456_SBA_aa03_FB\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3116"/>
            <a:ext cx="7310428" cy="38239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2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0.073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7410" name="Picture 2" descr="D:\LJY\202202\GG03_P456_G3_1010_FB\04_C03_P456_SBA_aa03_FB\5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3919534" cy="2838283"/>
          </a:xfrm>
          <a:prstGeom prst="rect">
            <a:avLst/>
          </a:prstGeom>
          <a:noFill/>
        </p:spPr>
      </p:pic>
      <p:pic>
        <p:nvPicPr>
          <p:cNvPr id="17411" name="Picture 3" descr="D:\LJY\202202\GG03_P456_G3_1010_FB\04_C03_P456_SBA_aa03_FB\5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571612"/>
            <a:ext cx="3653511" cy="25574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541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8434" name="Picture 2" descr="D:\LJY\202202\GG03_P456_G3_1010_FB\04_C03_P456_SBA_aa03_FB\9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12"/>
            <a:ext cx="3695696" cy="2903761"/>
          </a:xfrm>
          <a:prstGeom prst="rect">
            <a:avLst/>
          </a:prstGeom>
          <a:noFill/>
        </p:spPr>
      </p:pic>
      <p:pic>
        <p:nvPicPr>
          <p:cNvPr id="18435" name="Picture 3" descr="D:\LJY\202202\GG03_P456_G3_1010_FB\04_C03_P456_SBA_aa03_FB\9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00174"/>
            <a:ext cx="3657600" cy="32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559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9458" name="Picture 2" descr="D:\LJY\202202\GG03_P456_G3_1010_FB\04_C03_P456_SBA_aa03_FB\6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71612"/>
            <a:ext cx="3686172" cy="2867023"/>
          </a:xfrm>
          <a:prstGeom prst="rect">
            <a:avLst/>
          </a:prstGeom>
          <a:noFill/>
        </p:spPr>
      </p:pic>
      <p:pic>
        <p:nvPicPr>
          <p:cNvPr id="19459" name="Picture 3" descr="D:\LJY\202202\GG03_P456_G3_1010_FB\04_C03_P456_SBA_aa03_FB\6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4419600" cy="3352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340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0.046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0482" name="Picture 2" descr="D:\LJY\202202\GG03_P456_G3_1010_FB\04_C03_P456_SBA_aa03_FB\7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010020" cy="2845821"/>
          </a:xfrm>
          <a:prstGeom prst="rect">
            <a:avLst/>
          </a:prstGeom>
          <a:noFill/>
        </p:spPr>
      </p:pic>
      <p:pic>
        <p:nvPicPr>
          <p:cNvPr id="20483" name="Picture 3" descr="D:\LJY\202202\GG03_P456_G3_1010_FB\04_C03_P456_SBA_aa03_FB\7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643050"/>
            <a:ext cx="3848096" cy="26538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9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0.115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1510" name="Picture 6" descr="D:\LJY\202202\GG03_P456_G3_1010_FB\04_C03_P456_SBA_aa03_FB\8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00174"/>
            <a:ext cx="3781420" cy="2876122"/>
          </a:xfrm>
          <a:prstGeom prst="rect">
            <a:avLst/>
          </a:prstGeom>
          <a:noFill/>
        </p:spPr>
      </p:pic>
      <p:pic>
        <p:nvPicPr>
          <p:cNvPr id="21511" name="Picture 7" descr="D:\LJY\202202\GG03_P456_G3_1010_FB\04_C03_P456_SBA_aa03_FB\8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00174"/>
            <a:ext cx="42672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</a:t>
                      </a:r>
                      <a:r>
                        <a:rPr lang="zh-CN" altLang="en-US" sz="1400" dirty="0" smtClean="0"/>
                        <a:t>为</a:t>
                      </a:r>
                      <a:r>
                        <a:rPr lang="en-US" altLang="zh-CN" sz="1400" dirty="0" smtClean="0"/>
                        <a:t>8mm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的参考面，且不存在零件失效。合格。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285852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1071538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D:\LJY\202202\GG03_P456_G3_1010_FB\01_C03_P456_FC_aa03_FB\1.png"/>
          <p:cNvPicPr>
            <a:picLocks noChangeAspect="1" noChangeArrowheads="1"/>
          </p:cNvPicPr>
          <p:nvPr/>
        </p:nvPicPr>
        <p:blipFill>
          <a:blip r:embed="rId4"/>
          <a:srcRect l="28515" t="6730"/>
          <a:stretch>
            <a:fillRect/>
          </a:stretch>
        </p:blipFill>
        <p:spPr bwMode="auto">
          <a:xfrm>
            <a:off x="2071670" y="2285992"/>
            <a:ext cx="2109213" cy="29813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D:\LJY\202202\GG03_P456_G3_1010_FB\01_C03_P456_FC_aa03_FB\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113036"/>
            <a:ext cx="2538410" cy="3340013"/>
          </a:xfrm>
          <a:prstGeom prst="rect">
            <a:avLst/>
          </a:prstGeom>
          <a:noFill/>
        </p:spPr>
      </p:pic>
      <p:pic>
        <p:nvPicPr>
          <p:cNvPr id="3" name="Picture 3" descr="D:\LJY\202202\GG03_P456_G3_1010_FB\01_C03_P456_FC_aa03_FB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18098"/>
            <a:ext cx="2690810" cy="3363513"/>
          </a:xfrm>
          <a:prstGeom prst="rect">
            <a:avLst/>
          </a:prstGeom>
          <a:noFill/>
        </p:spPr>
      </p:pic>
      <p:sp>
        <p:nvSpPr>
          <p:cNvPr id="10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12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576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4" name="Picture 2" descr="D:\LJY\202202\GG03_P456_G3_1010_FB\01_C03_P456_FC_aa03_FB\3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3686172" cy="2730498"/>
          </a:xfrm>
          <a:prstGeom prst="rect">
            <a:avLst/>
          </a:prstGeom>
          <a:noFill/>
        </p:spPr>
      </p:pic>
      <p:pic>
        <p:nvPicPr>
          <p:cNvPr id="3075" name="Picture 3" descr="D:\LJY\202202\GG03_P456_G3_1010_FB\01_C03_P456_FC_aa03_FB\3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571612"/>
            <a:ext cx="3380009" cy="26288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460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4098" name="Picture 2" descr="D:\LJY\202202\GG03_P456_G3_1010_FB\01_C03_P456_FC_aa03_FB\6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028945" cy="2813142"/>
          </a:xfrm>
          <a:prstGeom prst="rect">
            <a:avLst/>
          </a:prstGeom>
          <a:noFill/>
        </p:spPr>
      </p:pic>
      <p:pic>
        <p:nvPicPr>
          <p:cNvPr id="4099" name="Picture 3" descr="D:\LJY\202202\GG03_P456_G3_1010_FB\01_C03_P456_FC_aa03_FB\6-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71612"/>
            <a:ext cx="3476621" cy="28385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SPFH590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536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607MPa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122" name="Picture 2" descr="D:\LJY\202202\GG03_P456_G3_1010_FB\01_C03_P456_FC_aa03_FB\4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3786182" cy="2776533"/>
          </a:xfrm>
          <a:prstGeom prst="rect">
            <a:avLst/>
          </a:prstGeom>
          <a:noFill/>
        </p:spPr>
      </p:pic>
      <p:pic>
        <p:nvPicPr>
          <p:cNvPr id="5123" name="Picture 3" descr="D:\LJY\202202\GG03_P456_G3_1010_FB\01_C03_P456_FC_aa03_FB\4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643050"/>
            <a:ext cx="3640200" cy="27908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6146" name="Picture 2" descr="D:\LJY\202202\GG03_P456_G3_1010_FB\01_C03_P456_FC_aa03_FB\5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3857620" cy="2700334"/>
          </a:xfrm>
          <a:prstGeom prst="rect">
            <a:avLst/>
          </a:prstGeom>
          <a:noFill/>
        </p:spPr>
      </p:pic>
      <p:pic>
        <p:nvPicPr>
          <p:cNvPr id="6149" name="Picture 5" descr="D:\LJY\202202\GG03_P456_G3_1010_FB\01_C03_P456_FC_aa03_FB\5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643050"/>
            <a:ext cx="3433075" cy="2486020"/>
          </a:xfrm>
          <a:prstGeom prst="rect">
            <a:avLst/>
          </a:prstGeom>
          <a:noFill/>
        </p:spPr>
      </p:pic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265.0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278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1715</Words>
  <Application>WPS 演示</Application>
  <PresentationFormat>全屏显示(4:3)</PresentationFormat>
  <Paragraphs>479</Paragraphs>
  <Slides>30</Slides>
  <Notes>30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1350</cp:revision>
  <cp:lastPrinted>2015-12-04T12:34:00Z</cp:lastPrinted>
  <dcterms:created xsi:type="dcterms:W3CDTF">2010-09-20T11:05:00Z</dcterms:created>
  <dcterms:modified xsi:type="dcterms:W3CDTF">2022-08-18T13:34:35Z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