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361" r:id="rId3"/>
    <p:sldId id="359" r:id="rId4"/>
    <p:sldId id="362" r:id="rId5"/>
    <p:sldId id="358" r:id="rId6"/>
    <p:sldId id="360" r:id="rId7"/>
    <p:sldId id="363" r:id="rId8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pPr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0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pPr>
                <a:defRPr/>
              </a:pPr>
              <a:t>2022/9/29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pPr>
                <a:defRPr/>
              </a:pPr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latin typeface="Calibri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塑料件色彩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纹理档案管理方案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443831" y="5168900"/>
            <a:ext cx="56435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itchFamily="34" charset="-122"/>
              <a:ea typeface="微软雅黑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DC8A328-0835-10EA-3A54-29DAC6B5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778"/>
            <a:ext cx="9144000" cy="3427901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593408B-9C9B-2DD5-1F27-E08D58C9BDD5}"/>
              </a:ext>
            </a:extLst>
          </p:cNvPr>
          <p:cNvCxnSpPr>
            <a:cxnSpLocks/>
          </p:cNvCxnSpPr>
          <p:nvPr/>
        </p:nvCxnSpPr>
        <p:spPr>
          <a:xfrm flipV="1">
            <a:off x="4283968" y="1573365"/>
            <a:ext cx="3168352" cy="2779564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1E3F829-5324-2167-E0DF-C42E987EB213}"/>
              </a:ext>
            </a:extLst>
          </p:cNvPr>
          <p:cNvSpPr txBox="1"/>
          <p:nvPr/>
        </p:nvSpPr>
        <p:spPr>
          <a:xfrm>
            <a:off x="3491880" y="4401101"/>
            <a:ext cx="131937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统一在办公系统中登入存档查询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A60E4B-C3B3-8676-FF7E-B659D73D396A}"/>
              </a:ext>
            </a:extLst>
          </p:cNvPr>
          <p:cNvSpPr txBox="1"/>
          <p:nvPr/>
        </p:nvSpPr>
        <p:spPr>
          <a:xfrm>
            <a:off x="7236296" y="980728"/>
            <a:ext cx="931461" cy="461665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ea"/>
                <a:ea typeface="+mj-ea"/>
              </a:rPr>
              <a:t>塑料件色彩纹理库</a:t>
            </a:r>
          </a:p>
        </p:txBody>
      </p:sp>
    </p:spTree>
    <p:extLst>
      <p:ext uri="{BB962C8B-B14F-4D97-AF65-F5344CB8AC3E}">
        <p14:creationId xmlns:p14="http://schemas.microsoft.com/office/powerpoint/2010/main" val="894139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0BA894C-FA4F-A0F4-C07A-2B85D9C0AC2D}"/>
              </a:ext>
            </a:extLst>
          </p:cNvPr>
          <p:cNvGrpSpPr/>
          <p:nvPr/>
        </p:nvGrpSpPr>
        <p:grpSpPr>
          <a:xfrm>
            <a:off x="0" y="764704"/>
            <a:ext cx="9144000" cy="5200469"/>
            <a:chOff x="0" y="764704"/>
            <a:chExt cx="9144000" cy="5200469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1689100"/>
              <a:ext cx="914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latin typeface="Calibri" pitchFamily="34" charset="0"/>
                <a:ea typeface="楷体_GB2312" pitchFamily="49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B061691-3449-C59C-D603-D92D3DA3C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953"/>
            <a:stretch/>
          </p:blipFill>
          <p:spPr>
            <a:xfrm>
              <a:off x="755576" y="764704"/>
              <a:ext cx="7279848" cy="302433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1FA3EBB-B1E7-5FC2-F73C-6488732B5262}"/>
                </a:ext>
              </a:extLst>
            </p:cNvPr>
            <p:cNvSpPr txBox="1"/>
            <p:nvPr/>
          </p:nvSpPr>
          <p:spPr>
            <a:xfrm>
              <a:off x="755576" y="775875"/>
              <a:ext cx="252028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添加塑料色彩</a:t>
              </a:r>
              <a:r>
                <a:rPr lang="en-US" altLang="zh-CN" sz="1200" dirty="0">
                  <a:solidFill>
                    <a:schemeClr val="bg1"/>
                  </a:solidFill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</a:rPr>
                <a:t>纹理档案信息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46C891D-958A-4BCB-0928-2F37F50F7740}"/>
                </a:ext>
              </a:extLst>
            </p:cNvPr>
            <p:cNvSpPr txBox="1"/>
            <p:nvPr/>
          </p:nvSpPr>
          <p:spPr>
            <a:xfrm>
              <a:off x="925004" y="1484784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  项目编号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E910C5-39D2-9793-D843-D49F37356922}"/>
                </a:ext>
              </a:extLst>
            </p:cNvPr>
            <p:cNvSpPr txBox="1"/>
            <p:nvPr/>
          </p:nvSpPr>
          <p:spPr>
            <a:xfrm>
              <a:off x="4499992" y="1578737"/>
              <a:ext cx="11811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纹理名称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36DDE79-F849-C044-BA7C-7787D7A47027}"/>
                </a:ext>
              </a:extLst>
            </p:cNvPr>
            <p:cNvSpPr txBox="1"/>
            <p:nvPr/>
          </p:nvSpPr>
          <p:spPr>
            <a:xfrm>
              <a:off x="4499992" y="1904860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零件名称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5B071B6-F8E3-1BF6-1F50-68F09782D3A3}"/>
                </a:ext>
              </a:extLst>
            </p:cNvPr>
            <p:cNvSpPr txBox="1"/>
            <p:nvPr/>
          </p:nvSpPr>
          <p:spPr>
            <a:xfrm>
              <a:off x="4572000" y="1855857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纹理号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3149A78-0D87-825C-4171-8F0CADD3201E}"/>
                </a:ext>
              </a:extLst>
            </p:cNvPr>
            <p:cNvSpPr txBox="1"/>
            <p:nvPr/>
          </p:nvSpPr>
          <p:spPr>
            <a:xfrm>
              <a:off x="1115626" y="1892352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封样日期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9EF14D7-0301-EA9C-9B2D-1B113EFB5545}"/>
                </a:ext>
              </a:extLst>
            </p:cNvPr>
            <p:cNvSpPr txBox="1"/>
            <p:nvPr/>
          </p:nvSpPr>
          <p:spPr>
            <a:xfrm>
              <a:off x="785418" y="2959092"/>
              <a:ext cx="1230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产品色彩定义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6A6157C-BB99-5E6C-D152-CB0DFDED5D56}"/>
                </a:ext>
              </a:extLst>
            </p:cNvPr>
            <p:cNvSpPr txBox="1"/>
            <p:nvPr/>
          </p:nvSpPr>
          <p:spPr>
            <a:xfrm>
              <a:off x="732481" y="3391003"/>
              <a:ext cx="1230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色彩</a:t>
              </a:r>
              <a:r>
                <a:rPr lang="en-US" altLang="zh-CN" sz="1200" dirty="0"/>
                <a:t>/</a:t>
              </a:r>
              <a:r>
                <a:rPr lang="zh-CN" altLang="en-US" sz="1200" dirty="0"/>
                <a:t>纹理标准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77BBFC-79ED-7CF6-40FE-68D29BCC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087" t="62414" r="1087" b="-2022"/>
            <a:stretch/>
          </p:blipFill>
          <p:spPr>
            <a:xfrm>
              <a:off x="676528" y="3789040"/>
              <a:ext cx="7279848" cy="2176133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CCE33A1-CB36-8D47-D41E-5101D78E1593}"/>
                </a:ext>
              </a:extLst>
            </p:cNvPr>
            <p:cNvSpPr txBox="1"/>
            <p:nvPr/>
          </p:nvSpPr>
          <p:spPr>
            <a:xfrm>
              <a:off x="4428296" y="1196752"/>
              <a:ext cx="11811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客户名称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73AC1A9-7E0E-C9F5-AD94-70A71C7CBF5C}"/>
                </a:ext>
              </a:extLst>
            </p:cNvPr>
            <p:cNvSpPr txBox="1"/>
            <p:nvPr/>
          </p:nvSpPr>
          <p:spPr>
            <a:xfrm>
              <a:off x="4466554" y="2215897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颜色名称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A2D4DF5-7BC1-6766-881F-A4CD30A0434C}"/>
                </a:ext>
              </a:extLst>
            </p:cNvPr>
            <p:cNvSpPr txBox="1"/>
            <p:nvPr/>
          </p:nvSpPr>
          <p:spPr>
            <a:xfrm>
              <a:off x="4494017" y="2596722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颜色编号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3D6704F-5005-538D-D05B-30B5C8577798}"/>
                </a:ext>
              </a:extLst>
            </p:cNvPr>
            <p:cNvSpPr txBox="1"/>
            <p:nvPr/>
          </p:nvSpPr>
          <p:spPr>
            <a:xfrm>
              <a:off x="2130908" y="4808185"/>
              <a:ext cx="22973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用途</a:t>
              </a:r>
              <a:r>
                <a:rPr lang="en-US" altLang="zh-CN" sz="1200" dirty="0"/>
                <a:t>—</a:t>
              </a:r>
              <a:r>
                <a:rPr lang="zh-CN" altLang="en-US" sz="1200" dirty="0"/>
                <a:t>罩壳</a:t>
              </a:r>
              <a:r>
                <a:rPr lang="en-US" altLang="zh-CN" sz="1200" dirty="0"/>
                <a:t>/</a:t>
              </a:r>
              <a:r>
                <a:rPr lang="zh-CN" altLang="en-US" sz="1200" dirty="0"/>
                <a:t>调节手柄等信息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EDB4662F-6A9E-302D-8A70-38297F25A2C4}"/>
              </a:ext>
            </a:extLst>
          </p:cNvPr>
          <p:cNvSpPr txBox="1"/>
          <p:nvPr/>
        </p:nvSpPr>
        <p:spPr>
          <a:xfrm>
            <a:off x="969814" y="2257908"/>
            <a:ext cx="34584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 零件名称</a:t>
            </a:r>
            <a:r>
              <a:rPr lang="en-US" altLang="zh-CN" sz="1200" dirty="0"/>
              <a:t>:</a:t>
            </a:r>
            <a:endParaRPr lang="zh-CN" alt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D18F8B6-2A1A-04A6-D71B-DA5788F50E04}"/>
              </a:ext>
            </a:extLst>
          </p:cNvPr>
          <p:cNvSpPr txBox="1"/>
          <p:nvPr/>
        </p:nvSpPr>
        <p:spPr>
          <a:xfrm>
            <a:off x="922336" y="2645770"/>
            <a:ext cx="35059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      零件号</a:t>
            </a:r>
            <a:r>
              <a:rPr lang="en-US" altLang="zh-CN" sz="1200" dirty="0"/>
              <a:t>:</a:t>
            </a:r>
            <a:endParaRPr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2C52103-BE0A-278D-1F68-9410847FC9DF}"/>
              </a:ext>
            </a:extLst>
          </p:cNvPr>
          <p:cNvSpPr txBox="1"/>
          <p:nvPr/>
        </p:nvSpPr>
        <p:spPr>
          <a:xfrm>
            <a:off x="899592" y="4376137"/>
            <a:ext cx="10819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供应商信息</a:t>
            </a:r>
            <a:r>
              <a:rPr lang="en-US" altLang="zh-CN" sz="1200" dirty="0"/>
              <a:t>: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3A45EA-29EC-5249-FA46-8F9C3545DAA2}"/>
              </a:ext>
            </a:extLst>
          </p:cNvPr>
          <p:cNvSpPr txBox="1"/>
          <p:nvPr/>
        </p:nvSpPr>
        <p:spPr>
          <a:xfrm>
            <a:off x="785418" y="3872081"/>
            <a:ext cx="1196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判定标准文件</a:t>
            </a:r>
            <a:r>
              <a:rPr lang="en-US" altLang="zh-CN" sz="1200" dirty="0"/>
              <a:t>: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91221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0BA894C-FA4F-A0F4-C07A-2B85D9C0AC2D}"/>
              </a:ext>
            </a:extLst>
          </p:cNvPr>
          <p:cNvGrpSpPr/>
          <p:nvPr/>
        </p:nvGrpSpPr>
        <p:grpSpPr>
          <a:xfrm>
            <a:off x="0" y="764704"/>
            <a:ext cx="9144000" cy="5200469"/>
            <a:chOff x="0" y="764704"/>
            <a:chExt cx="9144000" cy="5200469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1689100"/>
              <a:ext cx="914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latin typeface="Calibri" pitchFamily="34" charset="0"/>
                <a:ea typeface="楷体_GB2312" pitchFamily="49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B061691-3449-C59C-D603-D92D3DA3C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953"/>
            <a:stretch/>
          </p:blipFill>
          <p:spPr>
            <a:xfrm>
              <a:off x="755576" y="764704"/>
              <a:ext cx="7279848" cy="302433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1FA3EBB-B1E7-5FC2-F73C-6488732B5262}"/>
                </a:ext>
              </a:extLst>
            </p:cNvPr>
            <p:cNvSpPr txBox="1"/>
            <p:nvPr/>
          </p:nvSpPr>
          <p:spPr>
            <a:xfrm>
              <a:off x="755576" y="775875"/>
              <a:ext cx="2520280" cy="27699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添加塑料色板</a:t>
              </a:r>
              <a:r>
                <a:rPr lang="en-US" altLang="zh-CN" sz="1200" dirty="0">
                  <a:solidFill>
                    <a:schemeClr val="bg1"/>
                  </a:solidFill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</a:rPr>
                <a:t>纹理档案信息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46C891D-958A-4BCB-0928-2F37F50F7740}"/>
                </a:ext>
              </a:extLst>
            </p:cNvPr>
            <p:cNvSpPr txBox="1"/>
            <p:nvPr/>
          </p:nvSpPr>
          <p:spPr>
            <a:xfrm>
              <a:off x="925004" y="1484784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  项目编号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E910C5-39D2-9793-D843-D49F37356922}"/>
                </a:ext>
              </a:extLst>
            </p:cNvPr>
            <p:cNvSpPr txBox="1"/>
            <p:nvPr/>
          </p:nvSpPr>
          <p:spPr>
            <a:xfrm>
              <a:off x="4499992" y="1578737"/>
              <a:ext cx="11811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纹理名称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36DDE79-F849-C044-BA7C-7787D7A47027}"/>
                </a:ext>
              </a:extLst>
            </p:cNvPr>
            <p:cNvSpPr txBox="1"/>
            <p:nvPr/>
          </p:nvSpPr>
          <p:spPr>
            <a:xfrm>
              <a:off x="4499992" y="1904860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零件名称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5B071B6-F8E3-1BF6-1F50-68F09782D3A3}"/>
                </a:ext>
              </a:extLst>
            </p:cNvPr>
            <p:cNvSpPr txBox="1"/>
            <p:nvPr/>
          </p:nvSpPr>
          <p:spPr>
            <a:xfrm>
              <a:off x="4572000" y="1855857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纹理号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3149A78-0D87-825C-4171-8F0CADD3201E}"/>
                </a:ext>
              </a:extLst>
            </p:cNvPr>
            <p:cNvSpPr txBox="1"/>
            <p:nvPr/>
          </p:nvSpPr>
          <p:spPr>
            <a:xfrm>
              <a:off x="1115626" y="1892352"/>
              <a:ext cx="1037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确认日期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9EF14D7-0301-EA9C-9B2D-1B113EFB5545}"/>
                </a:ext>
              </a:extLst>
            </p:cNvPr>
            <p:cNvSpPr txBox="1"/>
            <p:nvPr/>
          </p:nvSpPr>
          <p:spPr>
            <a:xfrm>
              <a:off x="785418" y="2959092"/>
              <a:ext cx="1230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产品色彩定义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6A6157C-BB99-5E6C-D152-CB0DFDED5D56}"/>
                </a:ext>
              </a:extLst>
            </p:cNvPr>
            <p:cNvSpPr txBox="1"/>
            <p:nvPr/>
          </p:nvSpPr>
          <p:spPr>
            <a:xfrm>
              <a:off x="732481" y="3391003"/>
              <a:ext cx="1230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色彩</a:t>
              </a:r>
              <a:r>
                <a:rPr lang="en-US" altLang="zh-CN" sz="1200" dirty="0"/>
                <a:t>/</a:t>
              </a:r>
              <a:r>
                <a:rPr lang="zh-CN" altLang="en-US" sz="1200" dirty="0"/>
                <a:t>纹理标准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77BBFC-79ED-7CF6-40FE-68D29BCC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087" t="62414" r="1087" b="-2022"/>
            <a:stretch/>
          </p:blipFill>
          <p:spPr>
            <a:xfrm>
              <a:off x="676528" y="3789040"/>
              <a:ext cx="7279848" cy="2176133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CCE33A1-CB36-8D47-D41E-5101D78E1593}"/>
                </a:ext>
              </a:extLst>
            </p:cNvPr>
            <p:cNvSpPr txBox="1"/>
            <p:nvPr/>
          </p:nvSpPr>
          <p:spPr>
            <a:xfrm>
              <a:off x="4428296" y="1196752"/>
              <a:ext cx="118116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 客户名称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73AC1A9-7E0E-C9F5-AD94-70A71C7CBF5C}"/>
                </a:ext>
              </a:extLst>
            </p:cNvPr>
            <p:cNvSpPr txBox="1"/>
            <p:nvPr/>
          </p:nvSpPr>
          <p:spPr>
            <a:xfrm>
              <a:off x="4466554" y="2215897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颜色名称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A2D4DF5-7BC1-6766-881F-A4CD30A0434C}"/>
                </a:ext>
              </a:extLst>
            </p:cNvPr>
            <p:cNvSpPr txBox="1"/>
            <p:nvPr/>
          </p:nvSpPr>
          <p:spPr>
            <a:xfrm>
              <a:off x="4494017" y="2596722"/>
              <a:ext cx="1141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颜色编号</a:t>
              </a:r>
              <a:r>
                <a:rPr lang="en-US" altLang="zh-CN" sz="1200" dirty="0"/>
                <a:t>:</a:t>
              </a:r>
              <a:endParaRPr lang="zh-CN" altLang="en-US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3D6704F-5005-538D-D05B-30B5C8577798}"/>
                </a:ext>
              </a:extLst>
            </p:cNvPr>
            <p:cNvSpPr txBox="1"/>
            <p:nvPr/>
          </p:nvSpPr>
          <p:spPr>
            <a:xfrm>
              <a:off x="2130908" y="4808185"/>
              <a:ext cx="22973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 用途</a:t>
              </a:r>
              <a:r>
                <a:rPr lang="en-US" altLang="zh-CN" sz="1200" dirty="0"/>
                <a:t>—</a:t>
              </a:r>
              <a:r>
                <a:rPr lang="zh-CN" altLang="en-US" sz="1200" dirty="0"/>
                <a:t>罩壳</a:t>
              </a:r>
              <a:r>
                <a:rPr lang="en-US" altLang="zh-CN" sz="1200" dirty="0"/>
                <a:t>/</a:t>
              </a:r>
              <a:r>
                <a:rPr lang="zh-CN" altLang="en-US" sz="1200" dirty="0"/>
                <a:t>调节手柄等信息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1E3F829-5324-2167-E0DF-C42E987EB213}"/>
              </a:ext>
            </a:extLst>
          </p:cNvPr>
          <p:cNvSpPr txBox="1"/>
          <p:nvPr/>
        </p:nvSpPr>
        <p:spPr>
          <a:xfrm>
            <a:off x="25461" y="111288"/>
            <a:ext cx="3154558" cy="400110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编辑界面</a:t>
            </a:r>
            <a:r>
              <a:rPr lang="en-US" altLang="zh-CN" sz="2000" b="1" dirty="0">
                <a:solidFill>
                  <a:schemeClr val="bg1"/>
                </a:solidFill>
              </a:rPr>
              <a:t>: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1C00DE3-F06A-7809-2066-A74F0D90E37B}"/>
              </a:ext>
            </a:extLst>
          </p:cNvPr>
          <p:cNvSpPr txBox="1"/>
          <p:nvPr/>
        </p:nvSpPr>
        <p:spPr>
          <a:xfrm>
            <a:off x="3962258" y="5394364"/>
            <a:ext cx="155053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上传文件示例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448F0A6-16E1-EDB8-E621-74A07832B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42" y="772054"/>
            <a:ext cx="3468510" cy="240127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A3ED792-D4B8-B378-09DB-3FFE2A3051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65021" b="47075"/>
          <a:stretch/>
        </p:blipFill>
        <p:spPr>
          <a:xfrm>
            <a:off x="5692976" y="3049911"/>
            <a:ext cx="2640231" cy="2239280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593408B-9C9B-2DD5-1F27-E08D58C9BDD5}"/>
              </a:ext>
            </a:extLst>
          </p:cNvPr>
          <p:cNvCxnSpPr>
            <a:cxnSpLocks/>
          </p:cNvCxnSpPr>
          <p:nvPr/>
        </p:nvCxnSpPr>
        <p:spPr>
          <a:xfrm flipH="1">
            <a:off x="4692138" y="2596722"/>
            <a:ext cx="527934" cy="453189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2909EF2-EA92-45C4-87F3-53784895E6DE}"/>
              </a:ext>
            </a:extLst>
          </p:cNvPr>
          <p:cNvCxnSpPr>
            <a:cxnSpLocks/>
          </p:cNvCxnSpPr>
          <p:nvPr/>
        </p:nvCxnSpPr>
        <p:spPr>
          <a:xfrm flipH="1" flipV="1">
            <a:off x="4700766" y="3144511"/>
            <a:ext cx="992210" cy="626444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01D568EB-C481-2E0B-EA71-7A1DDF4F02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>
            <a:off x="1909098" y="2204197"/>
            <a:ext cx="1801519" cy="3194196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ED34993-D75F-D00F-0E77-1E646A7C5D69}"/>
              </a:ext>
            </a:extLst>
          </p:cNvPr>
          <p:cNvCxnSpPr>
            <a:cxnSpLocks/>
          </p:cNvCxnSpPr>
          <p:nvPr/>
        </p:nvCxnSpPr>
        <p:spPr>
          <a:xfrm>
            <a:off x="1403648" y="3770955"/>
            <a:ext cx="612068" cy="38391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9007E788-72A0-D0BF-BD51-DBB20FBEEF5E}"/>
              </a:ext>
            </a:extLst>
          </p:cNvPr>
          <p:cNvSpPr/>
          <p:nvPr/>
        </p:nvSpPr>
        <p:spPr>
          <a:xfrm>
            <a:off x="755577" y="3236091"/>
            <a:ext cx="1065048" cy="57325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331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AA91DD02-7A3C-AA82-8696-FE5AD0DDD928}"/>
              </a:ext>
            </a:extLst>
          </p:cNvPr>
          <p:cNvGrpSpPr/>
          <p:nvPr/>
        </p:nvGrpSpPr>
        <p:grpSpPr>
          <a:xfrm>
            <a:off x="0" y="684063"/>
            <a:ext cx="9146178" cy="4487021"/>
            <a:chOff x="0" y="684063"/>
            <a:chExt cx="9146178" cy="4487021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1442343"/>
              <a:ext cx="914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latin typeface="Calibri" pitchFamily="34" charset="0"/>
                <a:ea typeface="楷体_GB2312" pitchFamily="49" charset="-122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FEFAE31-940B-67EF-3242-9AD1699B7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65"/>
            <a:stretch/>
          </p:blipFill>
          <p:spPr>
            <a:xfrm>
              <a:off x="2178" y="684063"/>
              <a:ext cx="9144000" cy="309283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32C8163-E753-51DA-E580-1A6CB648B50D}"/>
                </a:ext>
              </a:extLst>
            </p:cNvPr>
            <p:cNvSpPr txBox="1"/>
            <p:nvPr/>
          </p:nvSpPr>
          <p:spPr>
            <a:xfrm>
              <a:off x="1302765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标识管理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B660245-CE3B-9B79-3E58-A1B30F9E7D74}"/>
                </a:ext>
              </a:extLst>
            </p:cNvPr>
            <p:cNvSpPr txBox="1"/>
            <p:nvPr/>
          </p:nvSpPr>
          <p:spPr>
            <a:xfrm>
              <a:off x="2310877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色卡清单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8D86C0A-A433-C4CC-9F63-E6AFF5C9CA33}"/>
                </a:ext>
              </a:extLst>
            </p:cNvPr>
            <p:cNvSpPr txBox="1"/>
            <p:nvPr/>
          </p:nvSpPr>
          <p:spPr>
            <a:xfrm>
              <a:off x="680433" y="2958880"/>
              <a:ext cx="108012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客户名称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968AB6A-E290-8CAB-62BF-919E78E046C5}"/>
                </a:ext>
              </a:extLst>
            </p:cNvPr>
            <p:cNvSpPr txBox="1"/>
            <p:nvPr/>
          </p:nvSpPr>
          <p:spPr>
            <a:xfrm>
              <a:off x="2171218" y="2904034"/>
              <a:ext cx="67694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项目名称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974B902-44B5-8ACA-B282-64848D2B4B63}"/>
                </a:ext>
              </a:extLst>
            </p:cNvPr>
            <p:cNvSpPr txBox="1"/>
            <p:nvPr/>
          </p:nvSpPr>
          <p:spPr>
            <a:xfrm>
              <a:off x="2929799" y="2930359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项目编号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0CD4CBE-AEB5-0D7B-B259-F8DB47167EE2}"/>
                </a:ext>
              </a:extLst>
            </p:cNvPr>
            <p:cNvSpPr txBox="1"/>
            <p:nvPr/>
          </p:nvSpPr>
          <p:spPr>
            <a:xfrm>
              <a:off x="3798890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纹理名称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FB71267-876B-C8B8-2C07-F355E8206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06817"/>
              <a:ext cx="9144000" cy="1164267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6E5557E-2AE9-A5B6-8D4C-053A7399EBDF}"/>
                </a:ext>
              </a:extLst>
            </p:cNvPr>
            <p:cNvSpPr txBox="1"/>
            <p:nvPr/>
          </p:nvSpPr>
          <p:spPr>
            <a:xfrm>
              <a:off x="5083042" y="2917938"/>
              <a:ext cx="777194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纹理号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ADD3564-6662-9E7C-7764-4589372C7428}"/>
                </a:ext>
              </a:extLst>
            </p:cNvPr>
            <p:cNvSpPr txBox="1"/>
            <p:nvPr/>
          </p:nvSpPr>
          <p:spPr>
            <a:xfrm>
              <a:off x="5733753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颜色名称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239FD2B-4B5E-DB4A-2349-57792555D45F}"/>
                </a:ext>
              </a:extLst>
            </p:cNvPr>
            <p:cNvSpPr txBox="1"/>
            <p:nvPr/>
          </p:nvSpPr>
          <p:spPr>
            <a:xfrm>
              <a:off x="6617099" y="2924944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色号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7A2654C-FC98-4B9A-0E91-059BC91D426B}"/>
                </a:ext>
              </a:extLst>
            </p:cNvPr>
            <p:cNvSpPr txBox="1"/>
            <p:nvPr/>
          </p:nvSpPr>
          <p:spPr>
            <a:xfrm>
              <a:off x="648828" y="4152480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审核日期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C561470-7D10-C032-A726-7BFDCEB33DE2}"/>
                </a:ext>
              </a:extLst>
            </p:cNvPr>
            <p:cNvSpPr txBox="1"/>
            <p:nvPr/>
          </p:nvSpPr>
          <p:spPr>
            <a:xfrm>
              <a:off x="2045855" y="4112905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色彩定义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CCFA555-A284-9131-9C5B-2FC62C28B3FF}"/>
                </a:ext>
              </a:extLst>
            </p:cNvPr>
            <p:cNvSpPr txBox="1"/>
            <p:nvPr/>
          </p:nvSpPr>
          <p:spPr>
            <a:xfrm>
              <a:off x="2915816" y="4077072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</a:t>
              </a:r>
              <a:r>
                <a:rPr lang="en-US" altLang="zh-CN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色彩标准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1C4B2E6-CF73-29EB-183E-C8E1DA69A254}"/>
                </a:ext>
              </a:extLst>
            </p:cNvPr>
            <p:cNvSpPr txBox="1"/>
            <p:nvPr/>
          </p:nvSpPr>
          <p:spPr>
            <a:xfrm>
              <a:off x="3707904" y="4133458"/>
              <a:ext cx="653937" cy="600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13E9D03-6161-D2F2-85A8-1EB01F244525}"/>
              </a:ext>
            </a:extLst>
          </p:cNvPr>
          <p:cNvSpPr txBox="1"/>
          <p:nvPr/>
        </p:nvSpPr>
        <p:spPr>
          <a:xfrm>
            <a:off x="5485244" y="1310713"/>
            <a:ext cx="147383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查阅检索界面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57FE719-AE49-8E1C-E629-CD3F0673038D}"/>
              </a:ext>
            </a:extLst>
          </p:cNvPr>
          <p:cNvCxnSpPr>
            <a:cxnSpLocks/>
          </p:cNvCxnSpPr>
          <p:nvPr/>
        </p:nvCxnSpPr>
        <p:spPr>
          <a:xfrm flipH="1">
            <a:off x="2078578" y="1811016"/>
            <a:ext cx="3440624" cy="31158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013B7316-AB94-3ADA-3A26-1E2C1452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26" y="4948599"/>
            <a:ext cx="1773281" cy="122765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54728CE-FF8D-665C-B103-45F216C84F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65021" b="47075"/>
          <a:stretch/>
        </p:blipFill>
        <p:spPr>
          <a:xfrm>
            <a:off x="5549475" y="4733622"/>
            <a:ext cx="1902845" cy="1613875"/>
          </a:xfrm>
          <a:prstGeom prst="rect">
            <a:avLst/>
          </a:prstGeom>
        </p:spPr>
      </p:pic>
      <p:sp>
        <p:nvSpPr>
          <p:cNvPr id="35" name="椭圆 34">
            <a:extLst>
              <a:ext uri="{FF2B5EF4-FFF2-40B4-BE49-F238E27FC236}">
                <a16:creationId xmlns:a16="http://schemas.microsoft.com/office/drawing/2014/main" id="{2C446BB7-C614-9246-A24F-27A97154C82B}"/>
              </a:ext>
            </a:extLst>
          </p:cNvPr>
          <p:cNvSpPr/>
          <p:nvPr/>
        </p:nvSpPr>
        <p:spPr>
          <a:xfrm>
            <a:off x="1864751" y="4543792"/>
            <a:ext cx="1065048" cy="57325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4536012-F6B2-3252-4771-93B7C363A27A}"/>
              </a:ext>
            </a:extLst>
          </p:cNvPr>
          <p:cNvSpPr txBox="1"/>
          <p:nvPr/>
        </p:nvSpPr>
        <p:spPr>
          <a:xfrm>
            <a:off x="818478" y="5186472"/>
            <a:ext cx="147383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点开即可查阅文件信息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C2745A9-3E8F-8A77-E272-D8A5739B5DA2}"/>
              </a:ext>
            </a:extLst>
          </p:cNvPr>
          <p:cNvCxnSpPr>
            <a:cxnSpLocks/>
          </p:cNvCxnSpPr>
          <p:nvPr/>
        </p:nvCxnSpPr>
        <p:spPr>
          <a:xfrm flipV="1">
            <a:off x="1541851" y="4914561"/>
            <a:ext cx="751278" cy="32020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D9E1ACB-120E-3319-593D-15E74C2F68A7}"/>
              </a:ext>
            </a:extLst>
          </p:cNvPr>
          <p:cNvCxnSpPr>
            <a:cxnSpLocks/>
          </p:cNvCxnSpPr>
          <p:nvPr/>
        </p:nvCxnSpPr>
        <p:spPr>
          <a:xfrm flipV="1">
            <a:off x="2135246" y="5703216"/>
            <a:ext cx="2652778" cy="37424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255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5C65A6EF-D78D-CC44-BBDD-788A07E4BA41}"/>
              </a:ext>
            </a:extLst>
          </p:cNvPr>
          <p:cNvGrpSpPr/>
          <p:nvPr/>
        </p:nvGrpSpPr>
        <p:grpSpPr>
          <a:xfrm>
            <a:off x="5633" y="707363"/>
            <a:ext cx="8598815" cy="4101424"/>
            <a:chOff x="0" y="684063"/>
            <a:chExt cx="9146178" cy="4487021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88E65169-41DB-6F63-1B55-CF0C19450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2343"/>
              <a:ext cx="914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latin typeface="Calibri" pitchFamily="34" charset="0"/>
                <a:ea typeface="楷体_GB2312" pitchFamily="49" charset="-122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9B0E3E4-2FD8-3BCB-79AA-57E51611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65"/>
            <a:stretch/>
          </p:blipFill>
          <p:spPr>
            <a:xfrm>
              <a:off x="2178" y="684063"/>
              <a:ext cx="9144000" cy="3092838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4E6EE91-1D5A-99B2-D020-24FAD127466F}"/>
                </a:ext>
              </a:extLst>
            </p:cNvPr>
            <p:cNvSpPr txBox="1"/>
            <p:nvPr/>
          </p:nvSpPr>
          <p:spPr>
            <a:xfrm>
              <a:off x="1302765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标识管理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590DAE3-EB7F-535E-D510-6BDD66DE402F}"/>
                </a:ext>
              </a:extLst>
            </p:cNvPr>
            <p:cNvSpPr txBox="1"/>
            <p:nvPr/>
          </p:nvSpPr>
          <p:spPr>
            <a:xfrm>
              <a:off x="2310877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色卡清单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52CACE3-BC5C-8F65-BFAA-D0C9E06BFA3D}"/>
                </a:ext>
              </a:extLst>
            </p:cNvPr>
            <p:cNvSpPr txBox="1"/>
            <p:nvPr/>
          </p:nvSpPr>
          <p:spPr>
            <a:xfrm>
              <a:off x="680433" y="2958880"/>
              <a:ext cx="108012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客户名称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980E6BD-B3B0-C42B-E113-1553714FE1E1}"/>
                </a:ext>
              </a:extLst>
            </p:cNvPr>
            <p:cNvSpPr txBox="1"/>
            <p:nvPr/>
          </p:nvSpPr>
          <p:spPr>
            <a:xfrm>
              <a:off x="2171218" y="2904034"/>
              <a:ext cx="67694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项目名称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E056183-62E9-446E-BCF6-FF03FC695663}"/>
                </a:ext>
              </a:extLst>
            </p:cNvPr>
            <p:cNvSpPr txBox="1"/>
            <p:nvPr/>
          </p:nvSpPr>
          <p:spPr>
            <a:xfrm>
              <a:off x="2929799" y="2930359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项目编号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625D504-B71F-610E-E266-D7509C378AC0}"/>
                </a:ext>
              </a:extLst>
            </p:cNvPr>
            <p:cNvSpPr txBox="1"/>
            <p:nvPr/>
          </p:nvSpPr>
          <p:spPr>
            <a:xfrm>
              <a:off x="3798890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纹理名称</a:t>
              </a: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F6D3B77-AF8B-D4F4-529F-CB2F255D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06817"/>
              <a:ext cx="9144000" cy="116426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A0F5CA5-7D15-83F2-E813-3A53C2F6C47C}"/>
                </a:ext>
              </a:extLst>
            </p:cNvPr>
            <p:cNvSpPr txBox="1"/>
            <p:nvPr/>
          </p:nvSpPr>
          <p:spPr>
            <a:xfrm>
              <a:off x="5083042" y="2917938"/>
              <a:ext cx="777194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纹理号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7B8C41-6839-802F-90DE-9FB9E9775CDE}"/>
                </a:ext>
              </a:extLst>
            </p:cNvPr>
            <p:cNvSpPr txBox="1"/>
            <p:nvPr/>
          </p:nvSpPr>
          <p:spPr>
            <a:xfrm>
              <a:off x="5733753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颜色名称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0345452-ADBB-DB8C-6A76-09CF4C93FCD5}"/>
                </a:ext>
              </a:extLst>
            </p:cNvPr>
            <p:cNvSpPr txBox="1"/>
            <p:nvPr/>
          </p:nvSpPr>
          <p:spPr>
            <a:xfrm>
              <a:off x="6617099" y="2924944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色号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551C468-7DC9-295E-A6E0-587FA206930F}"/>
                </a:ext>
              </a:extLst>
            </p:cNvPr>
            <p:cNvSpPr txBox="1"/>
            <p:nvPr/>
          </p:nvSpPr>
          <p:spPr>
            <a:xfrm>
              <a:off x="648828" y="4152480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审核日期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8F834F7-975A-BAB1-C458-FCD3D244920F}"/>
                </a:ext>
              </a:extLst>
            </p:cNvPr>
            <p:cNvSpPr txBox="1"/>
            <p:nvPr/>
          </p:nvSpPr>
          <p:spPr>
            <a:xfrm>
              <a:off x="2045855" y="4112905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色彩定义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557FBF9-F843-3BBE-A287-C7FC91FBE8CF}"/>
                </a:ext>
              </a:extLst>
            </p:cNvPr>
            <p:cNvSpPr txBox="1"/>
            <p:nvPr/>
          </p:nvSpPr>
          <p:spPr>
            <a:xfrm>
              <a:off x="2915816" y="4077072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</a:t>
              </a:r>
              <a:r>
                <a:rPr lang="en-US" altLang="zh-CN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色彩标准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F09E107-C3B4-BF01-A1B0-86925945194B}"/>
                </a:ext>
              </a:extLst>
            </p:cNvPr>
            <p:cNvSpPr txBox="1"/>
            <p:nvPr/>
          </p:nvSpPr>
          <p:spPr>
            <a:xfrm>
              <a:off x="3707904" y="4133458"/>
              <a:ext cx="653937" cy="600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71CD7C4-ED69-D54E-52C7-F585F07E6649}"/>
              </a:ext>
            </a:extLst>
          </p:cNvPr>
          <p:cNvGrpSpPr/>
          <p:nvPr/>
        </p:nvGrpSpPr>
        <p:grpSpPr>
          <a:xfrm>
            <a:off x="2929941" y="2276872"/>
            <a:ext cx="5857875" cy="4171950"/>
            <a:chOff x="179512" y="764704"/>
            <a:chExt cx="5857875" cy="417195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D8F0B0B-42E2-A204-E80A-616060020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764704"/>
              <a:ext cx="5857875" cy="417195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9C7A96F-69A7-A656-9EAB-76DCF2C88977}"/>
                </a:ext>
              </a:extLst>
            </p:cNvPr>
            <p:cNvSpPr txBox="1"/>
            <p:nvPr/>
          </p:nvSpPr>
          <p:spPr>
            <a:xfrm>
              <a:off x="1907704" y="1311151"/>
              <a:ext cx="33843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塑料件色板样卡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8DCB406-1936-8088-7615-734D333A58FB}"/>
                </a:ext>
              </a:extLst>
            </p:cNvPr>
            <p:cNvSpPr txBox="1"/>
            <p:nvPr/>
          </p:nvSpPr>
          <p:spPr>
            <a:xfrm>
              <a:off x="3736735" y="2440138"/>
              <a:ext cx="74400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纹理编号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8408C9-3278-F373-F295-A8A41796BC27}"/>
                </a:ext>
              </a:extLst>
            </p:cNvPr>
            <p:cNvSpPr txBox="1"/>
            <p:nvPr/>
          </p:nvSpPr>
          <p:spPr>
            <a:xfrm>
              <a:off x="4602607" y="2420888"/>
              <a:ext cx="97750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400" b="1" dirty="0"/>
            </a:p>
            <a:p>
              <a:r>
                <a:rPr lang="en-US" altLang="zh-CN" sz="1400" b="1" dirty="0"/>
                <a:t>RW021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F7805C2-6F9E-4B4B-A17E-2BC7789040C3}"/>
                </a:ext>
              </a:extLst>
            </p:cNvPr>
            <p:cNvSpPr txBox="1"/>
            <p:nvPr/>
          </p:nvSpPr>
          <p:spPr>
            <a:xfrm>
              <a:off x="3693689" y="2988843"/>
              <a:ext cx="8112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zh-CN" altLang="en-US" sz="1200" b="1" dirty="0"/>
                <a:t>颜色编号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CA9FF9C-BF11-1A7B-6E0E-51CFBC7F888A}"/>
                </a:ext>
              </a:extLst>
            </p:cNvPr>
            <p:cNvSpPr txBox="1"/>
            <p:nvPr/>
          </p:nvSpPr>
          <p:spPr>
            <a:xfrm>
              <a:off x="4602607" y="2988842"/>
              <a:ext cx="8112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altLang="zh-CN" sz="1200" b="1" dirty="0"/>
                <a:t>UC001</a:t>
              </a:r>
              <a:endParaRPr lang="zh-CN" altLang="en-US" sz="1200" b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304F5D-98AB-2AFE-B3CC-4A04778FDE5B}"/>
                </a:ext>
              </a:extLst>
            </p:cNvPr>
            <p:cNvSpPr txBox="1"/>
            <p:nvPr/>
          </p:nvSpPr>
          <p:spPr>
            <a:xfrm>
              <a:off x="655931" y="1916832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客户名称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38DDA9B-DC21-22A5-3925-D4D236AB25D1}"/>
                </a:ext>
              </a:extLst>
            </p:cNvPr>
            <p:cNvSpPr txBox="1"/>
            <p:nvPr/>
          </p:nvSpPr>
          <p:spPr>
            <a:xfrm>
              <a:off x="1835696" y="1934742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福田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71B36A3-C810-29D7-D7EA-9BD7147E61F5}"/>
                </a:ext>
              </a:extLst>
            </p:cNvPr>
            <p:cNvSpPr txBox="1"/>
            <p:nvPr/>
          </p:nvSpPr>
          <p:spPr>
            <a:xfrm>
              <a:off x="654590" y="2440138"/>
              <a:ext cx="965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项目名称</a:t>
              </a:r>
              <a:endParaRPr lang="en-US" altLang="zh-CN" sz="1400" b="1" dirty="0"/>
            </a:p>
            <a:p>
              <a:endParaRPr lang="zh-CN" altLang="en-US" sz="14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DCD2A35-8657-2DB9-40DE-5A4B2BE2B7E2}"/>
                </a:ext>
              </a:extLst>
            </p:cNvPr>
            <p:cNvSpPr txBox="1"/>
            <p:nvPr/>
          </p:nvSpPr>
          <p:spPr>
            <a:xfrm>
              <a:off x="1835696" y="2446372"/>
              <a:ext cx="17603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M4</a:t>
              </a:r>
              <a:r>
                <a:rPr lang="zh-CN" altLang="en-US" sz="1400" b="1" dirty="0"/>
                <a:t>中期改款</a:t>
              </a:r>
              <a:endParaRPr lang="en-US" altLang="zh-CN" sz="1400" b="1" dirty="0"/>
            </a:p>
            <a:p>
              <a:endParaRPr lang="zh-CN" altLang="en-US" sz="1400" b="1" dirty="0"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6348E9E4-5425-2B12-84E2-04AB03ED4718}"/>
              </a:ext>
            </a:extLst>
          </p:cNvPr>
          <p:cNvSpPr/>
          <p:nvPr/>
        </p:nvSpPr>
        <p:spPr>
          <a:xfrm>
            <a:off x="-189769" y="2011074"/>
            <a:ext cx="1065048" cy="57325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46FE748-4B73-8293-4A87-DED4C53DB354}"/>
              </a:ext>
            </a:extLst>
          </p:cNvPr>
          <p:cNvCxnSpPr>
            <a:cxnSpLocks/>
          </p:cNvCxnSpPr>
          <p:nvPr/>
        </p:nvCxnSpPr>
        <p:spPr>
          <a:xfrm>
            <a:off x="753798" y="2380331"/>
            <a:ext cx="2370578" cy="40174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FEE35F26-F7E2-D2D3-119E-519231B4945F}"/>
              </a:ext>
            </a:extLst>
          </p:cNvPr>
          <p:cNvSpPr txBox="1"/>
          <p:nvPr/>
        </p:nvSpPr>
        <p:spPr>
          <a:xfrm>
            <a:off x="342755" y="5376497"/>
            <a:ext cx="27860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实物色板粘贴打印标识存档管理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946B37D5-3E39-2CB0-BB36-8F808ACA80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6951" r="6856" b="9051"/>
          <a:stretch/>
        </p:blipFill>
        <p:spPr>
          <a:xfrm>
            <a:off x="235405" y="2755671"/>
            <a:ext cx="1776486" cy="2252090"/>
          </a:xfrm>
          <a:prstGeom prst="rect">
            <a:avLst/>
          </a:prstGeom>
        </p:spPr>
      </p:pic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8612CDA-477C-5184-FAF6-8702B50879C8}"/>
              </a:ext>
            </a:extLst>
          </p:cNvPr>
          <p:cNvCxnSpPr>
            <a:cxnSpLocks/>
          </p:cNvCxnSpPr>
          <p:nvPr/>
        </p:nvCxnSpPr>
        <p:spPr>
          <a:xfrm flipH="1" flipV="1">
            <a:off x="1659729" y="4255072"/>
            <a:ext cx="790521" cy="984332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75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5E331E24-977A-FEC2-D886-3813E5059DBC}"/>
              </a:ext>
            </a:extLst>
          </p:cNvPr>
          <p:cNvGrpSpPr/>
          <p:nvPr/>
        </p:nvGrpSpPr>
        <p:grpSpPr>
          <a:xfrm>
            <a:off x="-36512" y="44624"/>
            <a:ext cx="9146178" cy="3511314"/>
            <a:chOff x="0" y="684063"/>
            <a:chExt cx="9146178" cy="4487021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219B325A-0277-842F-2E95-3D39F57C9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2343"/>
              <a:ext cx="9144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latin typeface="Calibri" pitchFamily="34" charset="0"/>
                <a:ea typeface="楷体_GB2312" pitchFamily="49" charset="-122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C58B00CE-E532-51EE-9715-D0D384E74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65"/>
            <a:stretch/>
          </p:blipFill>
          <p:spPr>
            <a:xfrm>
              <a:off x="2178" y="684063"/>
              <a:ext cx="9144000" cy="3092837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BE2F1B6-84A6-B2A5-6332-0BFADADB226B}"/>
                </a:ext>
              </a:extLst>
            </p:cNvPr>
            <p:cNvSpPr txBox="1"/>
            <p:nvPr/>
          </p:nvSpPr>
          <p:spPr>
            <a:xfrm>
              <a:off x="1302765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标识管理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EEB7CEB-B671-FB47-F573-610F2D4C37FA}"/>
                </a:ext>
              </a:extLst>
            </p:cNvPr>
            <p:cNvSpPr txBox="1"/>
            <p:nvPr/>
          </p:nvSpPr>
          <p:spPr>
            <a:xfrm>
              <a:off x="2310877" y="744959"/>
              <a:ext cx="1008112" cy="30777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色卡清单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C42CB1E-BB47-58B6-A496-0BEC119074BC}"/>
                </a:ext>
              </a:extLst>
            </p:cNvPr>
            <p:cNvSpPr txBox="1"/>
            <p:nvPr/>
          </p:nvSpPr>
          <p:spPr>
            <a:xfrm>
              <a:off x="680433" y="2958880"/>
              <a:ext cx="108012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客户名称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9DF3D47-5DFE-477A-04AF-38347DE46AF0}"/>
                </a:ext>
              </a:extLst>
            </p:cNvPr>
            <p:cNvSpPr txBox="1"/>
            <p:nvPr/>
          </p:nvSpPr>
          <p:spPr>
            <a:xfrm>
              <a:off x="2171218" y="2904034"/>
              <a:ext cx="67694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项目名称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677BC4F-FEE0-B53A-1077-35C32D6E36ED}"/>
                </a:ext>
              </a:extLst>
            </p:cNvPr>
            <p:cNvSpPr txBox="1"/>
            <p:nvPr/>
          </p:nvSpPr>
          <p:spPr>
            <a:xfrm>
              <a:off x="2929799" y="2930359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项目编号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E3ED9C8-D8D9-8B82-E628-70657F458D84}"/>
                </a:ext>
              </a:extLst>
            </p:cNvPr>
            <p:cNvSpPr txBox="1"/>
            <p:nvPr/>
          </p:nvSpPr>
          <p:spPr>
            <a:xfrm>
              <a:off x="3798890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纹理名称</a:t>
              </a:r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346269F-27D9-BD41-3B86-19ABCF3C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06817"/>
              <a:ext cx="9144000" cy="1164267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01DDF44-1A5E-25C3-E30C-87265175BF95}"/>
                </a:ext>
              </a:extLst>
            </p:cNvPr>
            <p:cNvSpPr txBox="1"/>
            <p:nvPr/>
          </p:nvSpPr>
          <p:spPr>
            <a:xfrm>
              <a:off x="5083042" y="2917938"/>
              <a:ext cx="777194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纹理号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0AA8A11E-B9F2-D4E5-C5AA-8617BBC52E90}"/>
                </a:ext>
              </a:extLst>
            </p:cNvPr>
            <p:cNvSpPr txBox="1"/>
            <p:nvPr/>
          </p:nvSpPr>
          <p:spPr>
            <a:xfrm>
              <a:off x="5733753" y="2953831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颜色名称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1AD1A7C-2533-1BC6-1F11-DE15599A37D5}"/>
                </a:ext>
              </a:extLst>
            </p:cNvPr>
            <p:cNvSpPr txBox="1"/>
            <p:nvPr/>
          </p:nvSpPr>
          <p:spPr>
            <a:xfrm>
              <a:off x="6617099" y="2924944"/>
              <a:ext cx="835221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色号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492C638-E910-493E-2F15-B04CA2E94E4F}"/>
                </a:ext>
              </a:extLst>
            </p:cNvPr>
            <p:cNvSpPr txBox="1"/>
            <p:nvPr/>
          </p:nvSpPr>
          <p:spPr>
            <a:xfrm>
              <a:off x="648828" y="4152480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审核日期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6D483B50-61AD-7BB3-14B5-742AEE7FE882}"/>
                </a:ext>
              </a:extLst>
            </p:cNvPr>
            <p:cNvSpPr txBox="1"/>
            <p:nvPr/>
          </p:nvSpPr>
          <p:spPr>
            <a:xfrm>
              <a:off x="2045855" y="4112905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色彩定义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4C4885B-7359-053C-3DAF-579FEAB695ED}"/>
                </a:ext>
              </a:extLst>
            </p:cNvPr>
            <p:cNvSpPr txBox="1"/>
            <p:nvPr/>
          </p:nvSpPr>
          <p:spPr>
            <a:xfrm>
              <a:off x="2915816" y="4077072"/>
              <a:ext cx="653937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纹理</a:t>
              </a:r>
              <a:r>
                <a:rPr lang="en-US" altLang="zh-CN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zh-CN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色彩标准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CFCC217-8E3C-EDC1-14FA-5D4B05BE72AA}"/>
                </a:ext>
              </a:extLst>
            </p:cNvPr>
            <p:cNvSpPr txBox="1"/>
            <p:nvPr/>
          </p:nvSpPr>
          <p:spPr>
            <a:xfrm>
              <a:off x="3707904" y="4133458"/>
              <a:ext cx="653937" cy="600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F5CECB4-B43F-EAF6-B43E-992CBE593338}"/>
              </a:ext>
            </a:extLst>
          </p:cNvPr>
          <p:cNvGrpSpPr/>
          <p:nvPr/>
        </p:nvGrpSpPr>
        <p:grpSpPr>
          <a:xfrm>
            <a:off x="-36512" y="3356992"/>
            <a:ext cx="5328592" cy="3456384"/>
            <a:chOff x="510703" y="1189856"/>
            <a:chExt cx="5328592" cy="3456384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C92B2292-5DD7-FCE9-0BA9-DD1192501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54" t="10191" r="3382" b="6961"/>
            <a:stretch/>
          </p:blipFill>
          <p:spPr>
            <a:xfrm>
              <a:off x="510703" y="1189856"/>
              <a:ext cx="5328592" cy="3456384"/>
            </a:xfrm>
            <a:prstGeom prst="rect">
              <a:avLst/>
            </a:prstGeom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525E6752-E413-D04C-D3E9-78E9EF1C990A}"/>
                </a:ext>
              </a:extLst>
            </p:cNvPr>
            <p:cNvSpPr txBox="1"/>
            <p:nvPr/>
          </p:nvSpPr>
          <p:spPr>
            <a:xfrm>
              <a:off x="1907704" y="1311151"/>
              <a:ext cx="33843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塑料件色板样卡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BCF3F18-8710-41D2-3C85-FA00E974773B}"/>
                </a:ext>
              </a:extLst>
            </p:cNvPr>
            <p:cNvSpPr txBox="1"/>
            <p:nvPr/>
          </p:nvSpPr>
          <p:spPr>
            <a:xfrm>
              <a:off x="3736735" y="2440138"/>
              <a:ext cx="74400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纹理编号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EE62FFD9-2280-F9CE-6838-E1CD61DFCAA4}"/>
                </a:ext>
              </a:extLst>
            </p:cNvPr>
            <p:cNvSpPr txBox="1"/>
            <p:nvPr/>
          </p:nvSpPr>
          <p:spPr>
            <a:xfrm>
              <a:off x="4602607" y="2420888"/>
              <a:ext cx="97750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1400" b="1" dirty="0"/>
            </a:p>
            <a:p>
              <a:r>
                <a:rPr lang="en-US" altLang="zh-CN" sz="1400" b="1" dirty="0"/>
                <a:t>RW021</a:t>
              </a: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592D3055-B10F-CFFB-13B7-651E1EE7805C}"/>
                </a:ext>
              </a:extLst>
            </p:cNvPr>
            <p:cNvSpPr txBox="1"/>
            <p:nvPr/>
          </p:nvSpPr>
          <p:spPr>
            <a:xfrm>
              <a:off x="3693689" y="2988843"/>
              <a:ext cx="8112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zh-CN" altLang="en-US" sz="1200" b="1" dirty="0"/>
                <a:t>颜色编号</a:t>
              </a: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25A34C57-6F7B-2A77-92A0-023F9D27B033}"/>
                </a:ext>
              </a:extLst>
            </p:cNvPr>
            <p:cNvSpPr txBox="1"/>
            <p:nvPr/>
          </p:nvSpPr>
          <p:spPr>
            <a:xfrm>
              <a:off x="4602607" y="2988842"/>
              <a:ext cx="8112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en-US" altLang="zh-CN" sz="1200" b="1" dirty="0"/>
                <a:t>UC001</a:t>
              </a:r>
              <a:endParaRPr lang="zh-CN" altLang="en-US" sz="1200" b="1" dirty="0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5F70382-28DA-E16F-5813-CF7C4D701FD3}"/>
                </a:ext>
              </a:extLst>
            </p:cNvPr>
            <p:cNvSpPr txBox="1"/>
            <p:nvPr/>
          </p:nvSpPr>
          <p:spPr>
            <a:xfrm>
              <a:off x="655931" y="1916832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客户名称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A374815C-0C78-2B01-503B-513542362EF4}"/>
                </a:ext>
              </a:extLst>
            </p:cNvPr>
            <p:cNvSpPr txBox="1"/>
            <p:nvPr/>
          </p:nvSpPr>
          <p:spPr>
            <a:xfrm>
              <a:off x="1835696" y="1934742"/>
              <a:ext cx="16561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福田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695E0C4-B8C9-CC94-3E6F-7662B611FF10}"/>
                </a:ext>
              </a:extLst>
            </p:cNvPr>
            <p:cNvSpPr txBox="1"/>
            <p:nvPr/>
          </p:nvSpPr>
          <p:spPr>
            <a:xfrm>
              <a:off x="654590" y="2440138"/>
              <a:ext cx="965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/>
                <a:t>项目名称</a:t>
              </a:r>
              <a:endParaRPr lang="en-US" altLang="zh-CN" sz="1400" b="1" dirty="0"/>
            </a:p>
            <a:p>
              <a:endParaRPr lang="zh-CN" altLang="en-US" sz="1400" b="1" dirty="0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A460FFC9-8A56-6E4C-8CE7-0DE0EAAEE102}"/>
                </a:ext>
              </a:extLst>
            </p:cNvPr>
            <p:cNvSpPr txBox="1"/>
            <p:nvPr/>
          </p:nvSpPr>
          <p:spPr>
            <a:xfrm>
              <a:off x="1835696" y="2446372"/>
              <a:ext cx="17603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M4</a:t>
              </a:r>
              <a:r>
                <a:rPr lang="zh-CN" altLang="en-US" sz="1400" b="1" dirty="0"/>
                <a:t>中期改款</a:t>
              </a:r>
              <a:endParaRPr lang="en-US" altLang="zh-CN" sz="1400" b="1" dirty="0"/>
            </a:p>
            <a:p>
              <a:endParaRPr lang="zh-CN" altLang="en-US" sz="1400" b="1" dirty="0"/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6348E9E4-5425-2B12-84E2-04AB03ED4718}"/>
              </a:ext>
            </a:extLst>
          </p:cNvPr>
          <p:cNvSpPr/>
          <p:nvPr/>
        </p:nvSpPr>
        <p:spPr>
          <a:xfrm>
            <a:off x="3403366" y="5222976"/>
            <a:ext cx="2343236" cy="176005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E15C7A6-059A-3159-5DF7-E668191E026A}"/>
              </a:ext>
            </a:extLst>
          </p:cNvPr>
          <p:cNvSpPr txBox="1"/>
          <p:nvPr/>
        </p:nvSpPr>
        <p:spPr>
          <a:xfrm>
            <a:off x="5980391" y="4182292"/>
            <a:ext cx="27860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扫描色板二维码可直接进入系统界面进行信息查询</a:t>
            </a: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298FA784-55A8-4776-44F3-7F17C13258BF}"/>
              </a:ext>
            </a:extLst>
          </p:cNvPr>
          <p:cNvCxnSpPr>
            <a:cxnSpLocks/>
          </p:cNvCxnSpPr>
          <p:nvPr/>
        </p:nvCxnSpPr>
        <p:spPr>
          <a:xfrm flipH="1" flipV="1">
            <a:off x="1889745" y="1830836"/>
            <a:ext cx="4008053" cy="25716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825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21677</TotalTime>
  <Words>315</Words>
  <Application>Microsoft Office PowerPoint</Application>
  <PresentationFormat>全屏显示(4:3)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lhbwmq123@163.com</cp:lastModifiedBy>
  <cp:revision>1932</cp:revision>
  <cp:lastPrinted>2022-09-27T07:34:29Z</cp:lastPrinted>
  <dcterms:created xsi:type="dcterms:W3CDTF">2013-01-09T01:05:04Z</dcterms:created>
  <dcterms:modified xsi:type="dcterms:W3CDTF">2022-09-29T06:39:02Z</dcterms:modified>
</cp:coreProperties>
</file>