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24" r:id="rId3"/>
    <p:sldId id="349" r:id="rId4"/>
    <p:sldId id="350" r:id="rId5"/>
    <p:sldId id="348" r:id="rId6"/>
    <p:sldId id="345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4706" autoAdjust="0"/>
  </p:normalViewPr>
  <p:slideViewPr>
    <p:cSldViewPr>
      <p:cViewPr varScale="1">
        <p:scale>
          <a:sx n="84" d="100"/>
          <a:sy n="84" d="100"/>
        </p:scale>
        <p:origin x="-14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032" y="5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C133-8F13-41D8-8BF8-0F4FC60EE8B4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3720-9090-4AEF-9F62-8353C3C37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57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7A3C-BE52-4BD4-97FF-C87E133617B6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5814D-F49C-4411-8F2E-6C8D35B1EB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857224"/>
            <a:ext cx="5429288" cy="375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页眉占位符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2908" y="0"/>
            <a:ext cx="8829637" cy="141763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6" y="1600205"/>
            <a:ext cx="822945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73" y="6245225"/>
            <a:ext cx="213394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03" y="6245225"/>
            <a:ext cx="289459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27060" y="6500835"/>
            <a:ext cx="395720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0CB1-C2BA-4A48-A5B9-2365C947E4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60截图20161228141436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3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公司名称加厂标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500430" cy="57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ai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2071678"/>
            <a:ext cx="9144000" cy="1499235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模块阻尼螺栓工具选型方案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750219" y="4829781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2022.8.15</a:t>
            </a: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07504" y="692696"/>
            <a:ext cx="496855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一、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2.0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平台底模安装空间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528392" cy="268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55676" y="4237057"/>
            <a:ext cx="18722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存在安装空间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5329"/>
            <a:ext cx="3733772" cy="267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574790" y="4237057"/>
            <a:ext cx="18722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存在安装空间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07504" y="692696"/>
            <a:ext cx="496855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一、工具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样式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5715" y="1018637"/>
            <a:ext cx="1569015" cy="30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3767961" y="2328423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211960" y="2328423"/>
            <a:ext cx="96125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2080" y="1566683"/>
            <a:ext cx="2515423" cy="17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87624" y="4005064"/>
            <a:ext cx="6984776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工具功能预想：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定扭工具，扭矩值要求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27±3Nm</a:t>
            </a: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枪体具备储存及输出相关扭矩信息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主机箱与枪体采用无线连接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需增加非标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M8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铰链安装头（空间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螺栓要求）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8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07504" y="692696"/>
            <a:ext cx="496855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一、工具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样式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56497" y="3573016"/>
            <a:ext cx="6984776" cy="270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工具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功能：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拧紧工具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，扭矩值要求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27±3Nm</a:t>
            </a: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螺栓拧紧头型号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12MM</a:t>
            </a: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型号：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AT-5109-12MM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穿孔扳手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结构形式（参考河北购买的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AT-5109-13MM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穿孔扳手）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预计费用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把，周期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1245" y="645339"/>
            <a:ext cx="1485690" cy="388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18574" y="666565"/>
            <a:ext cx="452543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统一要求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55576" y="1208946"/>
            <a:ext cx="777686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需提供报价及货期方案：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25535" y="1700808"/>
            <a:ext cx="7776864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只需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要枪体（枪体预留数据传输模块连接功能），枪体单独具备拧紧功能；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特殊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头需增加使用寿命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周期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扭矩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损耗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2.AT-5109-12MM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穿孔扳手参考河北采购工具型号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8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4093" y="2852936"/>
            <a:ext cx="32143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谢  谢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8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6269</TotalTime>
  <Words>197</Words>
  <Application>Microsoft Office PowerPoint</Application>
  <PresentationFormat>全屏显示(4:3)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Administrator</cp:lastModifiedBy>
  <cp:revision>1072</cp:revision>
  <cp:lastPrinted>2020-09-15T02:04:15Z</cp:lastPrinted>
  <dcterms:created xsi:type="dcterms:W3CDTF">2016-12-28T01:15:00Z</dcterms:created>
  <dcterms:modified xsi:type="dcterms:W3CDTF">2022-10-17T05:42:45Z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