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2B46"/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87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CC524-BADB-442E-BE6E-EF04BE4C823F}" type="datetimeFigureOut">
              <a:rPr lang="zh-CN" altLang="en-US" smtClean="0"/>
              <a:t>2022/10/29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63941-B676-4D3C-BBC0-47B2FB0313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81916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CC524-BADB-442E-BE6E-EF04BE4C823F}" type="datetimeFigureOut">
              <a:rPr lang="zh-CN" altLang="en-US" smtClean="0"/>
              <a:t>2022/10/29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63941-B676-4D3C-BBC0-47B2FB0313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9508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CC524-BADB-442E-BE6E-EF04BE4C823F}" type="datetimeFigureOut">
              <a:rPr lang="zh-CN" altLang="en-US" smtClean="0"/>
              <a:t>2022/10/29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63941-B676-4D3C-BBC0-47B2FB0313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3821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CC524-BADB-442E-BE6E-EF04BE4C823F}" type="datetimeFigureOut">
              <a:rPr lang="zh-CN" altLang="en-US" smtClean="0"/>
              <a:t>2022/10/29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63941-B676-4D3C-BBC0-47B2FB0313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0306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CC524-BADB-442E-BE6E-EF04BE4C823F}" type="datetimeFigureOut">
              <a:rPr lang="zh-CN" altLang="en-US" smtClean="0"/>
              <a:t>2022/10/29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63941-B676-4D3C-BBC0-47B2FB0313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73005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CC524-BADB-442E-BE6E-EF04BE4C823F}" type="datetimeFigureOut">
              <a:rPr lang="zh-CN" altLang="en-US" smtClean="0"/>
              <a:t>2022/10/29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63941-B676-4D3C-BBC0-47B2FB0313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21988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CC524-BADB-442E-BE6E-EF04BE4C823F}" type="datetimeFigureOut">
              <a:rPr lang="zh-CN" altLang="en-US" smtClean="0"/>
              <a:t>2022/10/29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63941-B676-4D3C-BBC0-47B2FB0313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59352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CC524-BADB-442E-BE6E-EF04BE4C823F}" type="datetimeFigureOut">
              <a:rPr lang="zh-CN" altLang="en-US" smtClean="0"/>
              <a:t>2022/10/29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63941-B676-4D3C-BBC0-47B2FB0313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4003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CC524-BADB-442E-BE6E-EF04BE4C823F}" type="datetimeFigureOut">
              <a:rPr lang="zh-CN" altLang="en-US" smtClean="0"/>
              <a:t>2022/10/29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63941-B676-4D3C-BBC0-47B2FB0313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93771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CC524-BADB-442E-BE6E-EF04BE4C823F}" type="datetimeFigureOut">
              <a:rPr lang="zh-CN" altLang="en-US" smtClean="0"/>
              <a:t>2022/10/29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63941-B676-4D3C-BBC0-47B2FB0313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1616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CC524-BADB-442E-BE6E-EF04BE4C823F}" type="datetimeFigureOut">
              <a:rPr lang="zh-CN" altLang="en-US" smtClean="0"/>
              <a:t>2022/10/29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63941-B676-4D3C-BBC0-47B2FB0313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4800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4CC524-BADB-442E-BE6E-EF04BE4C823F}" type="datetimeFigureOut">
              <a:rPr lang="zh-CN" altLang="en-US" smtClean="0"/>
              <a:t>2022/10/29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363941-B676-4D3C-BBC0-47B2FB0313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92417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0" y="-2772"/>
            <a:ext cx="12192000" cy="369332"/>
          </a:xfrm>
          <a:prstGeom prst="rect">
            <a:avLst/>
          </a:prstGeom>
          <a:solidFill>
            <a:srgbClr val="0F2B46"/>
          </a:solidFill>
        </p:spPr>
        <p:txBody>
          <a:bodyPr wrap="square" rtlCol="0">
            <a:spAutoFit/>
          </a:bodyPr>
          <a:lstStyle/>
          <a:p>
            <a:r>
              <a:rPr lang="en-US" altLang="zh-CN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H6-</a:t>
            </a:r>
            <a:r>
              <a:rPr lang="zh-CN" altLang="en-US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仰角小齿板固定螺母</a:t>
            </a:r>
            <a:r>
              <a:rPr lang="en-US" altLang="zh-CN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库存更改方案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47B30718-614B-4F03-92C4-3EF0B84AFBFC}"/>
              </a:ext>
            </a:extLst>
          </p:cNvPr>
          <p:cNvSpPr/>
          <p:nvPr/>
        </p:nvSpPr>
        <p:spPr>
          <a:xfrm>
            <a:off x="0" y="413634"/>
            <a:ext cx="47836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/>
              <a:t>涉及零件：SHT0010829-仰角小齿板连接螺母</a:t>
            </a: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53882DBB-3CF9-4E85-A774-0092C820EA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46" y="1380930"/>
            <a:ext cx="2773258" cy="2554768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63D0342F-CBE2-4B2D-891B-171DBCFDE2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0247" y="1380931"/>
            <a:ext cx="2687290" cy="2554767"/>
          </a:xfrm>
          <a:prstGeom prst="rect">
            <a:avLst/>
          </a:prstGeom>
        </p:spPr>
      </p:pic>
      <p:sp>
        <p:nvSpPr>
          <p:cNvPr id="9" name="箭头: 右 8">
            <a:extLst>
              <a:ext uri="{FF2B5EF4-FFF2-40B4-BE49-F238E27FC236}">
                <a16:creationId xmlns:a16="http://schemas.microsoft.com/office/drawing/2014/main" id="{8CD79767-10D6-4077-AA6C-64F433616A9E}"/>
              </a:ext>
            </a:extLst>
          </p:cNvPr>
          <p:cNvSpPr/>
          <p:nvPr/>
        </p:nvSpPr>
        <p:spPr>
          <a:xfrm>
            <a:off x="4551401" y="3084021"/>
            <a:ext cx="1544599" cy="689957"/>
          </a:xfrm>
          <a:prstGeom prst="rightArrow">
            <a:avLst/>
          </a:prstGeom>
          <a:solidFill>
            <a:srgbClr val="0F2B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机加工沉孔</a:t>
            </a: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9BC37E9F-EFD4-432B-9A8F-F7F8FCD80D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80247" y="4039112"/>
            <a:ext cx="4594302" cy="2297151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522E6AB7-B9C1-4675-8B4E-870F71C4CCA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541" y="4039112"/>
            <a:ext cx="4075809" cy="1821906"/>
          </a:xfrm>
          <a:prstGeom prst="rect">
            <a:avLst/>
          </a:prstGeom>
        </p:spPr>
      </p:pic>
      <p:sp>
        <p:nvSpPr>
          <p:cNvPr id="12" name="矩形 11">
            <a:extLst>
              <a:ext uri="{FF2B5EF4-FFF2-40B4-BE49-F238E27FC236}">
                <a16:creationId xmlns:a16="http://schemas.microsoft.com/office/drawing/2014/main" id="{38FAA561-1CDA-4763-BDBE-3F23EF6A2EF5}"/>
              </a:ext>
            </a:extLst>
          </p:cNvPr>
          <p:cNvSpPr/>
          <p:nvPr/>
        </p:nvSpPr>
        <p:spPr>
          <a:xfrm>
            <a:off x="1390928" y="964524"/>
            <a:ext cx="1278294" cy="398129"/>
          </a:xfrm>
          <a:prstGeom prst="rect">
            <a:avLst/>
          </a:prstGeom>
          <a:solidFill>
            <a:srgbClr val="0F2B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CN" altLang="en-US" dirty="0"/>
              <a:t>更改前</a:t>
            </a: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382F0334-6108-4FBB-AFF6-AB071772CBF3}"/>
              </a:ext>
            </a:extLst>
          </p:cNvPr>
          <p:cNvSpPr/>
          <p:nvPr/>
        </p:nvSpPr>
        <p:spPr>
          <a:xfrm>
            <a:off x="7484745" y="964524"/>
            <a:ext cx="1278294" cy="398129"/>
          </a:xfrm>
          <a:prstGeom prst="rect">
            <a:avLst/>
          </a:prstGeom>
          <a:solidFill>
            <a:srgbClr val="0F2B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CN" altLang="en-US" dirty="0"/>
              <a:t>更改后</a:t>
            </a:r>
          </a:p>
        </p:txBody>
      </p:sp>
    </p:spTree>
    <p:extLst>
      <p:ext uri="{BB962C8B-B14F-4D97-AF65-F5344CB8AC3E}">
        <p14:creationId xmlns:p14="http://schemas.microsoft.com/office/powerpoint/2010/main" val="1034356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2545</TotalTime>
  <Words>29</Words>
  <Application>Microsoft Office PowerPoint</Application>
  <PresentationFormat>宽屏</PresentationFormat>
  <Paragraphs>5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微软雅黑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gaobc</dc:creator>
  <cp:lastModifiedBy>GAO</cp:lastModifiedBy>
  <cp:revision>140</cp:revision>
  <dcterms:created xsi:type="dcterms:W3CDTF">2021-09-27T05:50:47Z</dcterms:created>
  <dcterms:modified xsi:type="dcterms:W3CDTF">2022-10-29T06:03:14Z</dcterms:modified>
</cp:coreProperties>
</file>