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27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215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89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47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79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46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089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06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916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106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02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E84E-0ADD-4768-ADA3-B7807F56A1B2}" type="datetimeFigureOut">
              <a:rPr lang="zh-CN" altLang="en-US" smtClean="0"/>
              <a:t>2022/10/31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1577F-F6A4-47DB-B771-0B99528C55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15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305" y="1884717"/>
            <a:ext cx="2179127" cy="309830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10" y="506027"/>
            <a:ext cx="2296816" cy="450097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6878" y="506027"/>
            <a:ext cx="2072339" cy="111785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63373" y="506027"/>
            <a:ext cx="1807319" cy="332024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80099" y="506027"/>
            <a:ext cx="1874188" cy="3437308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79584" y="506027"/>
            <a:ext cx="2162274" cy="252876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09773" y="3433871"/>
            <a:ext cx="1987118" cy="157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1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</cp:revision>
  <cp:lastPrinted>2022-10-31T02:46:22Z</cp:lastPrinted>
  <dcterms:created xsi:type="dcterms:W3CDTF">2022-10-31T02:39:07Z</dcterms:created>
  <dcterms:modified xsi:type="dcterms:W3CDTF">2022-10-31T02:46:25Z</dcterms:modified>
</cp:coreProperties>
</file>