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7" r:id="rId2"/>
    <p:sldId id="360" r:id="rId3"/>
    <p:sldId id="359" r:id="rId4"/>
  </p:sldIdLst>
  <p:sldSz cx="9144000" cy="6858000" type="screen4x3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26" autoAdjust="0"/>
  </p:normalViewPr>
  <p:slideViewPr>
    <p:cSldViewPr>
      <p:cViewPr varScale="1">
        <p:scale>
          <a:sx n="67" d="100"/>
          <a:sy n="67" d="100"/>
        </p:scale>
        <p:origin x="53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pPr/>
              <a:t>2022/11/14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0078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2712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2022/11/14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pPr>
                <a:defRPr/>
              </a:pPr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  <p:sldLayoutId id="2147483940" r:id="rId12"/>
    <p:sldLayoutId id="2147483941" r:id="rId13"/>
    <p:sldLayoutId id="214748394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68910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en-US">
              <a:latin typeface="Calibri" pitchFamily="34" charset="0"/>
              <a:ea typeface="楷体_GB2312" pitchFamily="49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65417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en-US">
              <a:latin typeface="Calibri" pitchFamily="34" charset="0"/>
              <a:ea typeface="楷体_GB2312" pitchFamily="49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en-US">
              <a:latin typeface="Calibri" pitchFamily="34" charset="0"/>
              <a:ea typeface="楷体_GB2312" pitchFamily="49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211138" y="2065338"/>
            <a:ext cx="9144001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en-US">
              <a:latin typeface="Calibri" pitchFamily="34" charset="0"/>
              <a:ea typeface="楷体_GB2312" pitchFamily="49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6388" y="2100263"/>
            <a:ext cx="9144001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en-US">
              <a:latin typeface="Calibri" pitchFamily="34" charset="0"/>
              <a:ea typeface="楷体_GB2312" pitchFamily="49" charset="-122"/>
            </a:endParaRPr>
          </a:p>
        </p:txBody>
      </p:sp>
      <p:pic>
        <p:nvPicPr>
          <p:cNvPr id="8199" name="Picture 14" descr="main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25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15"/>
          <p:cNvSpPr>
            <a:spLocks noChangeArrowheads="1"/>
          </p:cNvSpPr>
          <p:nvPr/>
        </p:nvSpPr>
        <p:spPr bwMode="auto">
          <a:xfrm>
            <a:off x="0" y="2357430"/>
            <a:ext cx="9144000" cy="1214446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solidFill>
              <a:srgbClr val="6699FF"/>
            </a:solidFill>
            <a:miter lim="800000"/>
            <a:headEnd/>
            <a:tailEnd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塑料件色彩</a:t>
            </a:r>
            <a:r>
              <a:rPr lang="en-US" altLang="zh-CN" sz="2800" dirty="0">
                <a:latin typeface="微软雅黑" pitchFamily="34" charset="-122"/>
                <a:ea typeface="微软雅黑" pitchFamily="34" charset="-122"/>
              </a:rPr>
              <a:t>/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纹理档案管理方案</a:t>
            </a:r>
            <a:r>
              <a:rPr lang="en-US" altLang="zh-CN" sz="2800" dirty="0"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更新版</a:t>
            </a:r>
          </a:p>
        </p:txBody>
      </p:sp>
      <p:sp>
        <p:nvSpPr>
          <p:cNvPr id="8201" name="Rectangle 16"/>
          <p:cNvSpPr>
            <a:spLocks noChangeArrowheads="1"/>
          </p:cNvSpPr>
          <p:nvPr/>
        </p:nvSpPr>
        <p:spPr bwMode="auto">
          <a:xfrm>
            <a:off x="1443831" y="5168900"/>
            <a:ext cx="5643562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>
                <a:solidFill>
                  <a:srgbClr val="006699"/>
                </a:solidFill>
                <a:latin typeface="微软雅黑" pitchFamily="34" charset="-122"/>
                <a:ea typeface="微软雅黑" pitchFamily="34" charset="-122"/>
                <a:cs typeface="HY헤드라인M"/>
              </a:rPr>
              <a:t>北京光华荣昌汽车部件有限公司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itchFamily="34" charset="-122"/>
              <a:ea typeface="微软雅黑" pitchFamily="34" charset="-122"/>
              <a:cs typeface="HY헤드라인M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>
            <a:extLst>
              <a:ext uri="{FF2B5EF4-FFF2-40B4-BE49-F238E27FC236}">
                <a16:creationId xmlns:a16="http://schemas.microsoft.com/office/drawing/2014/main" id="{D272BDD0-A908-ED9E-8807-B62645A1CB51}"/>
              </a:ext>
            </a:extLst>
          </p:cNvPr>
          <p:cNvSpPr txBox="1"/>
          <p:nvPr/>
        </p:nvSpPr>
        <p:spPr>
          <a:xfrm>
            <a:off x="395536" y="1052736"/>
            <a:ext cx="7560840" cy="4752528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txBody>
          <a:bodyPr wrap="square" rtlCol="0">
            <a:noAutofit/>
          </a:bodyPr>
          <a:lstStyle/>
          <a:p>
            <a:r>
              <a:rPr lang="zh-CN" altLang="en-US" sz="2000" b="1" dirty="0">
                <a:latin typeface="+mn-ea"/>
                <a:ea typeface="+mn-ea"/>
              </a:rPr>
              <a:t>针对色彩纹理档案线上管理增加以下信息</a:t>
            </a:r>
            <a:r>
              <a:rPr lang="en-US" altLang="zh-CN" sz="2000" b="1" dirty="0">
                <a:latin typeface="+mn-ea"/>
                <a:ea typeface="+mn-ea"/>
              </a:rPr>
              <a:t>:</a:t>
            </a:r>
          </a:p>
          <a:p>
            <a:endParaRPr lang="en-US" altLang="zh-CN" sz="2000" b="1" dirty="0">
              <a:latin typeface="+mn-ea"/>
              <a:ea typeface="+mn-ea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>
                <a:latin typeface="+mn-ea"/>
                <a:ea typeface="+mn-ea"/>
              </a:rPr>
              <a:t>增加零件下发版本号</a:t>
            </a:r>
            <a:endParaRPr lang="en-US" altLang="zh-CN" sz="2000" b="1" dirty="0">
              <a:latin typeface="+mn-ea"/>
              <a:ea typeface="+mn-ea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2000" b="1" dirty="0">
              <a:latin typeface="+mn-ea"/>
              <a:ea typeface="+mn-ea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>
                <a:latin typeface="+mn-ea"/>
                <a:ea typeface="+mn-ea"/>
              </a:rPr>
              <a:t>增加线上审批功能</a:t>
            </a:r>
            <a:r>
              <a:rPr lang="en-US" altLang="zh-CN" sz="2000" b="1" dirty="0">
                <a:latin typeface="+mn-ea"/>
                <a:ea typeface="+mn-ea"/>
              </a:rPr>
              <a:t>,</a:t>
            </a:r>
            <a:r>
              <a:rPr lang="zh-CN" altLang="en-US" sz="2000" b="1" dirty="0">
                <a:latin typeface="+mn-ea"/>
                <a:ea typeface="+mn-ea"/>
              </a:rPr>
              <a:t>文件上传锁定后展开线上审批</a:t>
            </a:r>
            <a:r>
              <a:rPr lang="en-US" altLang="zh-CN" sz="2000" b="1" dirty="0">
                <a:latin typeface="+mn-ea"/>
                <a:ea typeface="+mn-ea"/>
              </a:rPr>
              <a:t>,</a:t>
            </a:r>
            <a:r>
              <a:rPr lang="zh-CN" altLang="en-US" sz="2000" b="1" dirty="0">
                <a:latin typeface="+mn-ea"/>
                <a:ea typeface="+mn-ea"/>
              </a:rPr>
              <a:t>审批人为指定模式</a:t>
            </a:r>
            <a:r>
              <a:rPr lang="en-US" altLang="zh-CN" sz="2000" b="1" dirty="0">
                <a:latin typeface="+mn-ea"/>
                <a:ea typeface="+mn-ea"/>
              </a:rPr>
              <a:t>.</a:t>
            </a:r>
            <a:r>
              <a:rPr lang="zh-CN" altLang="en-US" sz="2000" b="1" dirty="0">
                <a:latin typeface="+mn-ea"/>
                <a:ea typeface="+mn-ea"/>
              </a:rPr>
              <a:t>同时</a:t>
            </a:r>
            <a:r>
              <a:rPr lang="en-US" altLang="zh-CN" sz="2000" b="1" dirty="0">
                <a:latin typeface="+mn-ea"/>
                <a:ea typeface="+mn-ea"/>
              </a:rPr>
              <a:t>,</a:t>
            </a:r>
            <a:r>
              <a:rPr lang="zh-CN" altLang="en-US" sz="2000" b="1" dirty="0">
                <a:latin typeface="+mn-ea"/>
                <a:ea typeface="+mn-ea"/>
              </a:rPr>
              <a:t>系统审批后系统锁定不允许更改</a:t>
            </a:r>
            <a:r>
              <a:rPr lang="en-US" altLang="zh-CN" sz="2000" b="1" dirty="0">
                <a:latin typeface="+mn-ea"/>
                <a:ea typeface="+mn-ea"/>
              </a:rPr>
              <a:t>,</a:t>
            </a:r>
            <a:r>
              <a:rPr lang="zh-CN" altLang="en-US" sz="2000" b="1" dirty="0">
                <a:latin typeface="+mn-ea"/>
                <a:ea typeface="+mn-ea"/>
              </a:rPr>
              <a:t>如需要更改必须线上递交申请</a:t>
            </a:r>
            <a:r>
              <a:rPr lang="en-US" altLang="zh-CN" sz="2000" b="1" dirty="0">
                <a:latin typeface="+mn-ea"/>
                <a:ea typeface="+mn-ea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altLang="zh-CN" sz="2000" b="1" dirty="0">
              <a:latin typeface="+mn-ea"/>
              <a:ea typeface="+mn-ea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>
                <a:latin typeface="+mn-ea"/>
                <a:ea typeface="+mn-ea"/>
              </a:rPr>
              <a:t>判定标准文件在现基础上在增加两个上传位置</a:t>
            </a:r>
            <a:r>
              <a:rPr lang="en-US" altLang="zh-CN" sz="2000" b="1" dirty="0">
                <a:latin typeface="+mn-ea"/>
                <a:ea typeface="+mn-ea"/>
              </a:rPr>
              <a:t>,</a:t>
            </a:r>
            <a:r>
              <a:rPr lang="zh-CN" altLang="en-US" sz="2000" b="1" dirty="0">
                <a:latin typeface="+mn-ea"/>
                <a:ea typeface="+mn-ea"/>
              </a:rPr>
              <a:t>合计三个位置</a:t>
            </a:r>
            <a:r>
              <a:rPr lang="en-US" altLang="zh-CN" sz="2000" b="1" dirty="0">
                <a:latin typeface="+mn-ea"/>
                <a:ea typeface="+mn-ea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endParaRPr lang="en-US" altLang="zh-CN" sz="2000" b="1" dirty="0">
              <a:latin typeface="+mn-ea"/>
              <a:ea typeface="+mn-ea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>
                <a:latin typeface="+mn-ea"/>
                <a:ea typeface="+mn-ea"/>
              </a:rPr>
              <a:t>封样日期改为下发日期</a:t>
            </a:r>
            <a:endParaRPr lang="en-US" altLang="zh-CN" sz="2000" b="1" dirty="0">
              <a:latin typeface="+mn-ea"/>
              <a:ea typeface="+mn-ea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2000" b="1" dirty="0">
              <a:latin typeface="+mn-ea"/>
              <a:ea typeface="+mn-ea"/>
            </a:endParaRPr>
          </a:p>
          <a:p>
            <a:endParaRPr lang="zh-CN" altLang="en-US" sz="20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0771850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>
            <a:extLst>
              <a:ext uri="{FF2B5EF4-FFF2-40B4-BE49-F238E27FC236}">
                <a16:creationId xmlns:a16="http://schemas.microsoft.com/office/drawing/2014/main" id="{90016736-347B-118C-B9B3-575CC1328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764704"/>
            <a:ext cx="7003084" cy="5472608"/>
          </a:xfrm>
          <a:prstGeom prst="rect">
            <a:avLst/>
          </a:prstGeom>
        </p:spPr>
      </p:pic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2F11AEC6-19A1-3634-BE8B-6D9140AD0E4E}"/>
              </a:ext>
            </a:extLst>
          </p:cNvPr>
          <p:cNvCxnSpPr>
            <a:cxnSpLocks/>
          </p:cNvCxnSpPr>
          <p:nvPr/>
        </p:nvCxnSpPr>
        <p:spPr>
          <a:xfrm flipV="1">
            <a:off x="4788024" y="3356992"/>
            <a:ext cx="2862760" cy="396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D272BDD0-A908-ED9E-8807-B62645A1CB51}"/>
              </a:ext>
            </a:extLst>
          </p:cNvPr>
          <p:cNvSpPr txBox="1"/>
          <p:nvPr/>
        </p:nvSpPr>
        <p:spPr>
          <a:xfrm>
            <a:off x="7650784" y="2924944"/>
            <a:ext cx="1224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上传文件增加</a:t>
            </a:r>
            <a:r>
              <a:rPr lang="en-US" altLang="zh-CN" sz="1400" b="1" dirty="0">
                <a:solidFill>
                  <a:srgbClr val="FF0000"/>
                </a:solidFill>
              </a:rPr>
              <a:t>2</a:t>
            </a:r>
            <a:r>
              <a:rPr lang="zh-CN" altLang="en-US" sz="1400" b="1" dirty="0">
                <a:solidFill>
                  <a:srgbClr val="FF0000"/>
                </a:solidFill>
              </a:rPr>
              <a:t>个位置合计</a:t>
            </a:r>
            <a:r>
              <a:rPr lang="en-US" altLang="zh-CN" sz="1400" b="1" dirty="0">
                <a:solidFill>
                  <a:srgbClr val="FF0000"/>
                </a:solidFill>
              </a:rPr>
              <a:t>3</a:t>
            </a:r>
            <a:r>
              <a:rPr lang="zh-CN" altLang="en-US" sz="1400" b="1" dirty="0">
                <a:solidFill>
                  <a:srgbClr val="FF0000"/>
                </a:solidFill>
              </a:rPr>
              <a:t>个文件上传</a:t>
            </a:r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D7C3C69C-8B2C-6643-3F48-87432ED2DF90}"/>
              </a:ext>
            </a:extLst>
          </p:cNvPr>
          <p:cNvSpPr/>
          <p:nvPr/>
        </p:nvSpPr>
        <p:spPr>
          <a:xfrm>
            <a:off x="1475656" y="3465004"/>
            <a:ext cx="1224136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4CC92AE6-BB5F-5C21-1048-E6F24AA9E164}"/>
              </a:ext>
            </a:extLst>
          </p:cNvPr>
          <p:cNvSpPr/>
          <p:nvPr/>
        </p:nvSpPr>
        <p:spPr>
          <a:xfrm>
            <a:off x="1619672" y="2276872"/>
            <a:ext cx="1224136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1384BF1E-505F-9194-782E-8685BCA172D0}"/>
              </a:ext>
            </a:extLst>
          </p:cNvPr>
          <p:cNvSpPr txBox="1"/>
          <p:nvPr/>
        </p:nvSpPr>
        <p:spPr>
          <a:xfrm>
            <a:off x="611424" y="2348359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改为下发日期</a:t>
            </a: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9C8C74CB-E545-C00F-FBD9-9FBA0A1668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225" y="2322463"/>
            <a:ext cx="3912147" cy="39604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7" name="文本框 36">
            <a:extLst>
              <a:ext uri="{FF2B5EF4-FFF2-40B4-BE49-F238E27FC236}">
                <a16:creationId xmlns:a16="http://schemas.microsoft.com/office/drawing/2014/main" id="{0D3A7E77-1DDE-A699-55EC-9A47D25F5C13}"/>
              </a:ext>
            </a:extLst>
          </p:cNvPr>
          <p:cNvSpPr txBox="1"/>
          <p:nvPr/>
        </p:nvSpPr>
        <p:spPr>
          <a:xfrm>
            <a:off x="6454082" y="2348359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增加版本号</a:t>
            </a:r>
          </a:p>
        </p:txBody>
      </p:sp>
    </p:spTree>
    <p:extLst>
      <p:ext uri="{BB962C8B-B14F-4D97-AF65-F5344CB8AC3E}">
        <p14:creationId xmlns:p14="http://schemas.microsoft.com/office/powerpoint/2010/main" val="27691221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21811</TotalTime>
  <Words>112</Words>
  <Application>Microsoft Office PowerPoint</Application>
  <PresentationFormat>全屏显示(4:3)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맑은 고딕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lhbwmq123@163.com</cp:lastModifiedBy>
  <cp:revision>1938</cp:revision>
  <cp:lastPrinted>2022-09-27T07:34:29Z</cp:lastPrinted>
  <dcterms:created xsi:type="dcterms:W3CDTF">2013-01-09T01:05:04Z</dcterms:created>
  <dcterms:modified xsi:type="dcterms:W3CDTF">2022-11-14T07:15:34Z</dcterms:modified>
</cp:coreProperties>
</file>