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31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A5ABFE-BF54-4E77-B240-D7D25CD86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AC7B66F8-4B17-4C97-A752-08820DD2E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0454A6B-AD6D-4F94-BD1E-97E77B4F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B4148C9-0B89-45DE-A35A-D8A708AC8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32ABF7-5088-49B2-A919-D899EE3F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85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36664C-9D0F-4037-9B70-21B44BB9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7FB8724-3E54-4C63-9015-1E53B30A5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A49FE60-91FA-4BA6-B8FC-B289D11A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E9C4468-5991-42BC-8A85-30360499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F42E8A5-D605-431F-82B9-6209EA7B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20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A406901-A675-4DE4-B7D3-6D1F7AAB5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621B802-D38C-472E-8A84-46B42A9E7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5FA164A-5885-47FB-9485-B4C1E1C1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BEFDB04-094A-4F38-8009-276868C9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F5200AC-364C-44F9-8BD8-DEEFE35D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47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03D6FA6-C3DC-4CB1-B974-50EF64B1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F4EF85D-EA8B-4369-83C3-EA8095806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D8F512B-86E1-4042-9ED0-796CD6CD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AF7C92A-5660-4C77-BA92-6DD0A143F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3F1D1F-1A55-4692-9143-0654D0A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54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CAD8A5-E6D3-47BE-97DC-3A8A1DD5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8CF03BC-EF92-4C6E-AD08-1B8D80B5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BB93C2C-8F1D-4C39-BE23-7D224900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DE66A39-428C-406A-9567-D5144D20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D8D66B0-6BA6-4E1E-87F4-59CA017C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89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9ACDE33-89B7-4677-BB84-BFC85B0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47C493C-38D5-4290-B464-71C483664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74274DC-674B-42D2-AC77-F6325592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5E14C1C-CE24-4A1F-BF9A-25903FFB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79244E1-EEF8-46A4-AEFA-AD36AE57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513C590-5223-406D-9242-24D0539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09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5842022-A9FF-4AB5-B8C6-1D24A22E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3B38F76-1E0F-499A-88FC-47B402C6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BB976FF-5F3D-47DA-A101-27C56FD0D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6AE9505-A2B2-4E23-BE34-20D75CE58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8611B8DF-47B4-4744-B288-CDFFB93195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8B5A46B-793B-4CAE-925F-7BCFFBBB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5EE8FA1-7EA8-4C90-82A4-8D836C6F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CBF4D0D0-0408-4578-90C2-40FC5030D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56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F8C8899-B943-4289-BFE4-2150A593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056013E7-D987-4253-A874-EC6CAA15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6AFCC69-B3D0-4222-8DD4-55CF9ABA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DEA3116-1B53-4880-8FDF-32DB0035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460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8201A4C4-A8A5-4EFD-B690-4D0453D0D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45C2AA7-82BD-4F40-B178-6D6E92AE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A3F889E-2543-47EE-A453-FE8DA6C3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7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326919E-D85C-4E4F-99CE-0CF016048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F2CB395-E65C-4405-BD1E-CAE4A7220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62A0274-4D3C-4044-896D-C8641B7AA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EA6C28B-EA61-431E-98D3-97EEBDAE3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DBD152D-2947-4AE5-9DF7-192EBBDF3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34ED2F1-DFE9-44F5-A072-0533D5B3A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482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DB83B3-3CAD-4527-8427-D0FAF1E6D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46AF300-162F-4AF6-8D82-C5303B012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E74F39C-79E8-40CF-B2D5-763A1304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15B33A2-8527-44CD-BDF0-FDC1F4EF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E03985E-1F06-4FFE-85DF-892E7179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B70F4C3-21F7-49FF-B11F-3AA9FBB3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08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F4714A8-5F6D-4425-9BD0-2953CCA42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54A3B77-4203-433F-9620-607D89C42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D6EBE3-A8A5-4A03-8306-F7CB460920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977B-F51D-4608-A921-BB43C6E4F553}" type="datetimeFigureOut">
              <a:rPr lang="zh-CN" altLang="en-US" smtClean="0"/>
              <a:t>2022/11/17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1CC14E-748A-4C6C-9217-B86C408CD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F4B655-C018-424A-9D9F-ED2F6BC19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922F1-A199-46BA-8A7E-BF0F6C754DE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48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0094" y="4790017"/>
            <a:ext cx="8894763" cy="1539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工装扶手干涉方案拟定：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1.</a:t>
            </a:r>
            <a:r>
              <a:rPr lang="zh-CN" altLang="en-US" dirty="0" smtClean="0">
                <a:solidFill>
                  <a:schemeClr val="tx1"/>
                </a:solidFill>
              </a:rPr>
              <a:t>初步方案将工装车围栏扶手干涉，工装车拉环侧需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r>
              <a:rPr lang="zh-CN" altLang="en-US" dirty="0" smtClean="0">
                <a:solidFill>
                  <a:schemeClr val="tx1"/>
                </a:solidFill>
              </a:rPr>
              <a:t>要将此侧全部切掉外扩；如图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2.</a:t>
            </a:r>
            <a:r>
              <a:rPr lang="zh-CN" altLang="en-US" dirty="0" smtClean="0">
                <a:solidFill>
                  <a:schemeClr val="tx1"/>
                </a:solidFill>
              </a:rPr>
              <a:t>内部宽度由原来的</a:t>
            </a:r>
            <a:r>
              <a:rPr lang="en-US" altLang="zh-CN" dirty="0" smtClean="0">
                <a:solidFill>
                  <a:schemeClr val="tx1"/>
                </a:solidFill>
              </a:rPr>
              <a:t>1800mm</a:t>
            </a:r>
            <a:r>
              <a:rPr lang="zh-CN" altLang="en-US" dirty="0" smtClean="0">
                <a:solidFill>
                  <a:schemeClr val="tx1"/>
                </a:solidFill>
              </a:rPr>
              <a:t>更改为</a:t>
            </a:r>
            <a:r>
              <a:rPr lang="en-US" altLang="zh-CN" dirty="0" smtClean="0">
                <a:solidFill>
                  <a:schemeClr val="tx1"/>
                </a:solidFill>
              </a:rPr>
              <a:t>1900mm</a:t>
            </a:r>
            <a:r>
              <a:rPr lang="zh-CN" altLang="en-US" dirty="0" smtClean="0">
                <a:solidFill>
                  <a:schemeClr val="tx1"/>
                </a:solidFill>
              </a:rPr>
              <a:t>；如图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3.</a:t>
            </a:r>
            <a:r>
              <a:rPr lang="zh-CN" altLang="en-US" dirty="0" smtClean="0">
                <a:solidFill>
                  <a:schemeClr val="tx1"/>
                </a:solidFill>
              </a:rPr>
              <a:t>底支架放置槽尺寸由</a:t>
            </a:r>
            <a:r>
              <a:rPr lang="en-US" altLang="zh-CN" dirty="0" smtClean="0">
                <a:solidFill>
                  <a:schemeClr val="tx1"/>
                </a:solidFill>
              </a:rPr>
              <a:t>420mm</a:t>
            </a:r>
            <a:r>
              <a:rPr lang="zh-CN" altLang="en-US" dirty="0" smtClean="0">
                <a:solidFill>
                  <a:schemeClr val="tx1"/>
                </a:solidFill>
              </a:rPr>
              <a:t>扩大为</a:t>
            </a:r>
            <a:r>
              <a:rPr lang="en-US" altLang="zh-CN" dirty="0" smtClean="0">
                <a:solidFill>
                  <a:schemeClr val="tx1"/>
                </a:solidFill>
              </a:rPr>
              <a:t>450mm</a:t>
            </a:r>
            <a:r>
              <a:rPr lang="zh-CN" altLang="en-US" dirty="0" smtClean="0">
                <a:solidFill>
                  <a:schemeClr val="tx1"/>
                </a:solidFill>
              </a:rPr>
              <a:t>；如图</a:t>
            </a: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47119" y="213861"/>
            <a:ext cx="2046202" cy="3309006"/>
            <a:chOff x="3407303" y="376815"/>
            <a:chExt cx="2914475" cy="4281263"/>
          </a:xfrm>
        </p:grpSpPr>
        <p:pic>
          <p:nvPicPr>
            <p:cNvPr id="6" name="图片 5" descr="e3c4013b7dea8f0a97b9eba53893aa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7303" y="376815"/>
              <a:ext cx="2914475" cy="4281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407303" y="785989"/>
              <a:ext cx="1187276" cy="3872089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右箭头 4"/>
            <p:cNvSpPr/>
            <p:nvPr/>
          </p:nvSpPr>
          <p:spPr>
            <a:xfrm flipH="1">
              <a:off x="3492941" y="2240870"/>
              <a:ext cx="508000" cy="28222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678767" y="2523092"/>
              <a:ext cx="644348" cy="145059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240757" y="3522867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如图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69412" y="3661863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如图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116248" y="406400"/>
            <a:ext cx="4670823" cy="3116467"/>
            <a:chOff x="5003755" y="406400"/>
            <a:chExt cx="6228688" cy="3905956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755" y="709901"/>
              <a:ext cx="6228688" cy="3489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5" name="组合 14"/>
            <p:cNvGrpSpPr/>
            <p:nvPr/>
          </p:nvGrpSpPr>
          <p:grpSpPr>
            <a:xfrm>
              <a:off x="5093050" y="406400"/>
              <a:ext cx="5281439" cy="3905956"/>
              <a:chOff x="5093050" y="406400"/>
              <a:chExt cx="5281439" cy="3905956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5782724" y="979364"/>
                <a:ext cx="994751" cy="3332992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右箭头 13"/>
              <p:cNvSpPr/>
              <p:nvPr/>
            </p:nvSpPr>
            <p:spPr>
              <a:xfrm flipH="1">
                <a:off x="5093050" y="1727253"/>
                <a:ext cx="508000" cy="282222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608360" y="1988310"/>
                <a:ext cx="1019477" cy="22719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线形标注 1 10"/>
              <p:cNvSpPr/>
              <p:nvPr/>
            </p:nvSpPr>
            <p:spPr>
              <a:xfrm>
                <a:off x="9177868" y="406400"/>
                <a:ext cx="1196621" cy="438610"/>
              </a:xfrm>
              <a:prstGeom prst="borderCallout1">
                <a:avLst>
                  <a:gd name="adj1" fmla="val 18750"/>
                  <a:gd name="adj2" fmla="val -8333"/>
                  <a:gd name="adj3" fmla="val 377741"/>
                  <a:gd name="adj4" fmla="val -87392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100" dirty="0" smtClean="0">
                    <a:solidFill>
                      <a:schemeClr val="tx1"/>
                    </a:solidFill>
                  </a:rPr>
                  <a:t>更改后尺寸</a:t>
                </a:r>
                <a:r>
                  <a:rPr lang="en-US" altLang="zh-CN" sz="1100" dirty="0" smtClean="0">
                    <a:solidFill>
                      <a:schemeClr val="tx1"/>
                    </a:solidFill>
                  </a:rPr>
                  <a:t>1900mm</a:t>
                </a:r>
                <a:endParaRPr lang="zh-CN" altLang="en-US" sz="1100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071" y="969953"/>
            <a:ext cx="3533854" cy="244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线形标注 1 17"/>
          <p:cNvSpPr/>
          <p:nvPr/>
        </p:nvSpPr>
        <p:spPr>
          <a:xfrm>
            <a:off x="10304723" y="473578"/>
            <a:ext cx="897333" cy="349956"/>
          </a:xfrm>
          <a:prstGeom prst="borderCallout1">
            <a:avLst>
              <a:gd name="adj1" fmla="val 18750"/>
              <a:gd name="adj2" fmla="val -8333"/>
              <a:gd name="adj3" fmla="val 516450"/>
              <a:gd name="adj4" fmla="val -660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dirty="0" smtClean="0">
                <a:solidFill>
                  <a:schemeClr val="tx1"/>
                </a:solidFill>
              </a:rPr>
              <a:t>更改后尺寸</a:t>
            </a:r>
            <a:r>
              <a:rPr lang="en-US" altLang="zh-CN" sz="1100" dirty="0" smtClean="0">
                <a:solidFill>
                  <a:schemeClr val="tx1"/>
                </a:solidFill>
              </a:rPr>
              <a:t>450mm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45797" y="3529924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如图</a:t>
            </a: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308" y="4198423"/>
            <a:ext cx="2620081" cy="177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86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90094" y="4790017"/>
            <a:ext cx="8894763" cy="1539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牵引钩更改方案</a:t>
            </a:r>
            <a:r>
              <a:rPr lang="zh-CN" altLang="en-US" dirty="0" smtClean="0">
                <a:solidFill>
                  <a:schemeClr val="tx1"/>
                </a:solidFill>
              </a:rPr>
              <a:t>拟定：</a:t>
            </a:r>
            <a:endParaRPr lang="en-US" altLang="zh-CN" dirty="0" smtClean="0">
              <a:solidFill>
                <a:schemeClr val="tx1"/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en-US" altLang="zh-CN" dirty="0" smtClean="0">
                <a:solidFill>
                  <a:schemeClr val="tx1"/>
                </a:solidFill>
              </a:rPr>
              <a:t>.</a:t>
            </a:r>
            <a:r>
              <a:rPr lang="zh-CN" altLang="en-US" dirty="0" smtClean="0">
                <a:solidFill>
                  <a:schemeClr val="tx1"/>
                </a:solidFill>
              </a:rPr>
              <a:t>牵引钩尺寸更改如</a:t>
            </a:r>
            <a:r>
              <a:rPr lang="zh-CN" altLang="en-US" dirty="0" smtClean="0">
                <a:solidFill>
                  <a:schemeClr val="tx1"/>
                </a:solidFill>
              </a:rPr>
              <a:t>图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 smtClean="0">
                <a:solidFill>
                  <a:schemeClr val="tx1"/>
                </a:solidFill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</a:rPr>
              <a:t>, 3, 4</a:t>
            </a:r>
            <a:r>
              <a:rPr lang="zh-CN" altLang="en-US" dirty="0" smtClean="0">
                <a:solidFill>
                  <a:schemeClr val="tx1"/>
                </a:solidFill>
              </a:rPr>
              <a:t>；</a:t>
            </a: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68671" y="4042863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如图</a:t>
            </a:r>
            <a:r>
              <a:rPr lang="en-US" altLang="zh-CN" dirty="0" smtClean="0">
                <a:solidFill>
                  <a:schemeClr val="tx1"/>
                </a:solidFill>
              </a:rPr>
              <a:t>1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75162" y="3467130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</a:t>
            </a:r>
            <a:r>
              <a:rPr lang="zh-CN" altLang="en-US" dirty="0" smtClean="0">
                <a:solidFill>
                  <a:schemeClr val="tx1"/>
                </a:solidFill>
              </a:rPr>
              <a:t>图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498167"/>
            <a:ext cx="2819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332" y="968475"/>
            <a:ext cx="15430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76" y="823384"/>
            <a:ext cx="1465699" cy="244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98" y="968475"/>
            <a:ext cx="1742370" cy="215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矩形 24"/>
          <p:cNvSpPr/>
          <p:nvPr/>
        </p:nvSpPr>
        <p:spPr>
          <a:xfrm>
            <a:off x="7166020" y="3335191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</a:t>
            </a:r>
            <a:r>
              <a:rPr lang="zh-CN" altLang="en-US" dirty="0" smtClean="0">
                <a:solidFill>
                  <a:schemeClr val="tx1"/>
                </a:solidFill>
              </a:rPr>
              <a:t>图</a:t>
            </a:r>
            <a:r>
              <a:rPr lang="en-US" altLang="zh-CN" dirty="0" smtClean="0">
                <a:solidFill>
                  <a:schemeClr val="tx1"/>
                </a:solidFill>
              </a:rPr>
              <a:t>3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41486" y="3362738"/>
            <a:ext cx="858926" cy="2638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如</a:t>
            </a:r>
            <a:r>
              <a:rPr lang="zh-CN" altLang="en-US" dirty="0" smtClean="0">
                <a:solidFill>
                  <a:schemeClr val="tx1"/>
                </a:solidFill>
              </a:rPr>
              <a:t>图</a:t>
            </a:r>
            <a:r>
              <a:rPr lang="en-US" altLang="zh-CN" dirty="0" smtClean="0">
                <a:solidFill>
                  <a:schemeClr val="tx1"/>
                </a:solidFill>
              </a:rPr>
              <a:t>4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7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2851</TotalTime>
  <Words>116</Words>
  <Application>Microsoft Office PowerPoint</Application>
  <PresentationFormat>自定义</PresentationFormat>
  <Paragraphs>16</Paragraphs>
  <Slides>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21</cp:revision>
  <dcterms:created xsi:type="dcterms:W3CDTF">2022-05-25T06:21:10Z</dcterms:created>
  <dcterms:modified xsi:type="dcterms:W3CDTF">2022-11-17T03:24:54Z</dcterms:modified>
</cp:coreProperties>
</file>