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375" r:id="rId3"/>
    <p:sldId id="371" r:id="rId4"/>
    <p:sldId id="376" r:id="rId5"/>
    <p:sldId id="381" r:id="rId6"/>
    <p:sldId id="377" r:id="rId7"/>
    <p:sldId id="379" r:id="rId8"/>
    <p:sldId id="380" r:id="rId9"/>
    <p:sldId id="378" r:id="rId10"/>
    <p:sldId id="354" r:id="rId11"/>
  </p:sldIdLst>
  <p:sldSz cx="9144000" cy="6858000" type="screen4x3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62" y="10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9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2023/1/3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悍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座椅设计方案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内部评审</a:t>
            </a: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928794" y="414338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ko-KR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2023.01.03</a:t>
            </a: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GROUP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C5937B-93FC-3C3A-EEA0-4533DDCCDEA5}"/>
              </a:ext>
            </a:extLst>
          </p:cNvPr>
          <p:cNvSpPr txBox="1"/>
          <p:nvPr/>
        </p:nvSpPr>
        <p:spPr>
          <a:xfrm>
            <a:off x="308323" y="14799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目录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CA4BA68-D182-EAE2-6907-B87CC4A80E96}"/>
              </a:ext>
            </a:extLst>
          </p:cNvPr>
          <p:cNvSpPr txBox="1"/>
          <p:nvPr/>
        </p:nvSpPr>
        <p:spPr>
          <a:xfrm>
            <a:off x="467544" y="980728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一：客户需求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二：技术方案介绍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dirty="0"/>
              <a:t>1</a:t>
            </a:r>
            <a:r>
              <a:rPr lang="zh-CN" altLang="en-US" dirty="0"/>
              <a:t>：整椅方案总体介绍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：实物装车状态模拟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：增大靠背与方向盘距离方案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：新开件清单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三：会议结论 </a:t>
            </a:r>
          </a:p>
          <a:p>
            <a:r>
              <a:rPr lang="zh-CN" altLang="en-US" dirty="0"/>
              <a:t>     如方案评审通过，需整理轮廓数据发至客户进行校核和认可。</a:t>
            </a:r>
            <a:endParaRPr lang="en-US" altLang="zh-CN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4529325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24A90-B896-9710-5AC0-9E4A42CDA5C6}"/>
              </a:ext>
            </a:extLst>
          </p:cNvPr>
          <p:cNvSpPr txBox="1"/>
          <p:nvPr/>
        </p:nvSpPr>
        <p:spPr>
          <a:xfrm>
            <a:off x="308322" y="147990"/>
            <a:ext cx="28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一：客户需求</a:t>
            </a:r>
          </a:p>
        </p:txBody>
      </p:sp>
      <p:graphicFrame>
        <p:nvGraphicFramePr>
          <p:cNvPr id="3" name="表格 5">
            <a:extLst>
              <a:ext uri="{FF2B5EF4-FFF2-40B4-BE49-F238E27FC236}">
                <a16:creationId xmlns:a16="http://schemas.microsoft.com/office/drawing/2014/main" id="{A1DE4AFF-279A-5ACC-BC8F-DB7C21D62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75815"/>
              </p:ext>
            </p:extLst>
          </p:nvPr>
        </p:nvGraphicFramePr>
        <p:xfrm>
          <a:off x="179512" y="1322090"/>
          <a:ext cx="4536504" cy="421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3615109485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30165764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121956565"/>
                    </a:ext>
                  </a:extLst>
                </a:gridCol>
              </a:tblGrid>
              <a:tr h="344753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功能要求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03185"/>
                  </a:ext>
                </a:extLst>
              </a:tr>
              <a:tr h="344753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外观造型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同</a:t>
                      </a:r>
                      <a:r>
                        <a:rPr lang="en-US" altLang="zh-CN" dirty="0"/>
                        <a:t>J6L</a:t>
                      </a:r>
                      <a:r>
                        <a:rPr lang="zh-CN" altLang="en-US" dirty="0"/>
                        <a:t>（泡沫、罩壳）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16171"/>
                  </a:ext>
                </a:extLst>
              </a:tr>
              <a:tr h="344753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前后调节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88539"/>
                  </a:ext>
                </a:extLst>
              </a:tr>
              <a:tr h="344753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高度调节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气动升降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247561"/>
                  </a:ext>
                </a:extLst>
              </a:tr>
              <a:tr h="603318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靠背调节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（整体式头枕，不可放平）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22135"/>
                  </a:ext>
                </a:extLst>
              </a:tr>
              <a:tr h="373339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三点式安全带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不可选配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46815"/>
                  </a:ext>
                </a:extLst>
              </a:tr>
              <a:tr h="344753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右扶手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可选配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39569"/>
                  </a:ext>
                </a:extLst>
              </a:tr>
              <a:tr h="344753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阻尼调节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可选配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91701"/>
                  </a:ext>
                </a:extLst>
              </a:tr>
              <a:tr h="603318"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气袋腰托、机械腰托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可选配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55792"/>
                  </a:ext>
                </a:extLst>
              </a:tr>
              <a:tr h="344753"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通风加热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可选配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45405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368234D-44EF-913F-601A-B3E7212906FE}"/>
              </a:ext>
            </a:extLst>
          </p:cNvPr>
          <p:cNvSpPr txBox="1"/>
          <p:nvPr/>
        </p:nvSpPr>
        <p:spPr>
          <a:xfrm>
            <a:off x="4644008" y="90872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：靠背不可放平影响因素：调角器、罩壳、靠背骨架、头枕等。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：三点式安全带不可选配影响因素：调角器、靠背骨架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9892490-0F09-38BF-03C3-7BF3066E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109048"/>
            <a:ext cx="2880320" cy="34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3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24A90-B896-9710-5AC0-9E4A42CDA5C6}"/>
              </a:ext>
            </a:extLst>
          </p:cNvPr>
          <p:cNvSpPr txBox="1"/>
          <p:nvPr/>
        </p:nvSpPr>
        <p:spPr>
          <a:xfrm>
            <a:off x="308322" y="147990"/>
            <a:ext cx="28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二：技术方案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187894B-B5E4-878C-3D02-7D996C51A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58" y="735083"/>
            <a:ext cx="3565084" cy="5387833"/>
          </a:xfrm>
          <a:prstGeom prst="rect">
            <a:avLst/>
          </a:prstGeom>
        </p:spPr>
      </p:pic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A2286C76-42FF-F81E-514E-34ED68029352}"/>
              </a:ext>
            </a:extLst>
          </p:cNvPr>
          <p:cNvSpPr/>
          <p:nvPr/>
        </p:nvSpPr>
        <p:spPr>
          <a:xfrm>
            <a:off x="7135508" y="1449843"/>
            <a:ext cx="1656184" cy="667236"/>
          </a:xfrm>
          <a:prstGeom prst="wedgeRoundRectCallout">
            <a:avLst>
              <a:gd name="adj1" fmla="val -129745"/>
              <a:gd name="adj2" fmla="val 128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靠背泡沫、靠背骨架新开</a:t>
            </a: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E611DCBB-6CDE-5602-AA3A-B18634155AA9}"/>
              </a:ext>
            </a:extLst>
          </p:cNvPr>
          <p:cNvSpPr/>
          <p:nvPr/>
        </p:nvSpPr>
        <p:spPr>
          <a:xfrm>
            <a:off x="315218" y="2420888"/>
            <a:ext cx="1880518" cy="1152128"/>
          </a:xfrm>
          <a:prstGeom prst="wedgeRoundRectCallout">
            <a:avLst>
              <a:gd name="adj1" fmla="val 168208"/>
              <a:gd name="adj2" fmla="val 1366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调角器、外观罩壳、坐垫泡沫、底座模块化借用</a:t>
            </a:r>
            <a:r>
              <a:rPr lang="en-US" altLang="zh-CN" dirty="0"/>
              <a:t>J6L</a:t>
            </a:r>
            <a:endParaRPr lang="zh-CN" altLang="en-US" dirty="0"/>
          </a:p>
        </p:txBody>
      </p:sp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id="{63FFB3D8-8D30-1E09-F1C1-39FFCCCF55BF}"/>
              </a:ext>
            </a:extLst>
          </p:cNvPr>
          <p:cNvSpPr/>
          <p:nvPr/>
        </p:nvSpPr>
        <p:spPr>
          <a:xfrm>
            <a:off x="395536" y="4581128"/>
            <a:ext cx="1880518" cy="1018727"/>
          </a:xfrm>
          <a:prstGeom prst="wedgeRoundRectCallout">
            <a:avLst>
              <a:gd name="adj1" fmla="val 115531"/>
              <a:gd name="adj2" fmla="val 580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滑轨使用</a:t>
            </a:r>
            <a:r>
              <a:rPr lang="en-US" altLang="zh-CN" dirty="0"/>
              <a:t>L5000</a:t>
            </a:r>
            <a:r>
              <a:rPr lang="zh-CN" altLang="en-US" dirty="0"/>
              <a:t>。相对于</a:t>
            </a:r>
            <a:r>
              <a:rPr lang="en-US" altLang="zh-CN" dirty="0"/>
              <a:t>J6L</a:t>
            </a:r>
            <a:r>
              <a:rPr lang="zh-CN" altLang="en-US" dirty="0"/>
              <a:t>最后位置前移</a:t>
            </a:r>
            <a:r>
              <a:rPr lang="en-US" altLang="zh-CN" dirty="0"/>
              <a:t>20mm</a:t>
            </a:r>
            <a:endParaRPr lang="zh-CN" altLang="en-US" dirty="0"/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A07A67B3-0FF9-99FD-AB5C-56E10C082881}"/>
              </a:ext>
            </a:extLst>
          </p:cNvPr>
          <p:cNvSpPr/>
          <p:nvPr/>
        </p:nvSpPr>
        <p:spPr>
          <a:xfrm>
            <a:off x="6900251" y="4725144"/>
            <a:ext cx="1880518" cy="1018727"/>
          </a:xfrm>
          <a:prstGeom prst="wedgeRoundRectCallout">
            <a:avLst>
              <a:gd name="adj1" fmla="val -147854"/>
              <a:gd name="adj2" fmla="val 51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装车支架新开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044EE8A-1EF6-0C86-DED4-8F7F5AE1725F}"/>
              </a:ext>
            </a:extLst>
          </p:cNvPr>
          <p:cNvSpPr txBox="1"/>
          <p:nvPr/>
        </p:nvSpPr>
        <p:spPr>
          <a:xfrm>
            <a:off x="294423" y="990600"/>
            <a:ext cx="239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：整椅方案总体介绍</a:t>
            </a:r>
          </a:p>
        </p:txBody>
      </p:sp>
    </p:spTree>
    <p:extLst>
      <p:ext uri="{BB962C8B-B14F-4D97-AF65-F5344CB8AC3E}">
        <p14:creationId xmlns:p14="http://schemas.microsoft.com/office/powerpoint/2010/main" val="255074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24A90-B896-9710-5AC0-9E4A42CDA5C6}"/>
              </a:ext>
            </a:extLst>
          </p:cNvPr>
          <p:cNvSpPr txBox="1"/>
          <p:nvPr/>
        </p:nvSpPr>
        <p:spPr>
          <a:xfrm>
            <a:off x="308322" y="147990"/>
            <a:ext cx="28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二：技术方案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2CD34E-4564-ACFC-4199-935B6EB8D714}"/>
              </a:ext>
            </a:extLst>
          </p:cNvPr>
          <p:cNvSpPr txBox="1"/>
          <p:nvPr/>
        </p:nvSpPr>
        <p:spPr>
          <a:xfrm>
            <a:off x="179512" y="836712"/>
            <a:ext cx="836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△ 根据前期实物装车验证需在现有基础上（</a:t>
            </a:r>
            <a:r>
              <a:rPr lang="en-US" altLang="zh-CN" dirty="0">
                <a:solidFill>
                  <a:srgbClr val="FF0000"/>
                </a:solidFill>
              </a:rPr>
              <a:t>J6L</a:t>
            </a:r>
            <a:r>
              <a:rPr lang="zh-CN" altLang="en-US" dirty="0">
                <a:solidFill>
                  <a:srgbClr val="FF0000"/>
                </a:solidFill>
              </a:rPr>
              <a:t>）需增大靠背与方向盘的距离。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045A0D-F177-D25D-B083-F9B344D9C221}"/>
              </a:ext>
            </a:extLst>
          </p:cNvPr>
          <p:cNvSpPr txBox="1"/>
          <p:nvPr/>
        </p:nvSpPr>
        <p:spPr>
          <a:xfrm>
            <a:off x="251520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：实物装车状态模拟</a:t>
            </a:r>
            <a:endParaRPr lang="en-US" altLang="zh-CN" dirty="0"/>
          </a:p>
          <a:p>
            <a:r>
              <a:rPr lang="zh-CN" altLang="en-US" dirty="0"/>
              <a:t>    座椅校核位置：</a:t>
            </a:r>
            <a:r>
              <a:rPr lang="zh-CN" altLang="en-US" dirty="0">
                <a:solidFill>
                  <a:srgbClr val="FF0000"/>
                </a:solidFill>
              </a:rPr>
              <a:t>最低使用位置。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835182-ED27-4F63-8AFC-21E2A685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59107"/>
            <a:ext cx="3106784" cy="3878469"/>
          </a:xfrm>
          <a:prstGeom prst="rect">
            <a:avLst/>
          </a:prstGeom>
        </p:spPr>
      </p:pic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76EFD322-6007-6EE2-A368-9E380CB4FF50}"/>
              </a:ext>
            </a:extLst>
          </p:cNvPr>
          <p:cNvGraphicFramePr>
            <a:graphicFrameLocks noGrp="1"/>
          </p:cNvGraphicFramePr>
          <p:nvPr/>
        </p:nvGraphicFramePr>
        <p:xfrm>
          <a:off x="4223191" y="1636241"/>
          <a:ext cx="37680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512490314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19688650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座椅轮廓与车身</a:t>
                      </a:r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方向距离（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3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左右大罩壳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2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卷轴器固定支架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4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减震器下框螺栓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14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防尘罩固定支架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0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防尘罩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7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滑轨上轨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101107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6BCABB22-DA2D-68D2-2002-55F3CC980BC3}"/>
              </a:ext>
            </a:extLst>
          </p:cNvPr>
          <p:cNvSpPr txBox="1"/>
          <p:nvPr/>
        </p:nvSpPr>
        <p:spPr>
          <a:xfrm>
            <a:off x="4223191" y="445558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结论：</a:t>
            </a:r>
            <a:endParaRPr lang="en-US" altLang="zh-CN" dirty="0"/>
          </a:p>
          <a:p>
            <a:r>
              <a:rPr lang="zh-CN" altLang="en-US" dirty="0"/>
              <a:t>①：影响座椅向后滑动时影响因素依次是减震器下框</a:t>
            </a:r>
            <a:r>
              <a:rPr lang="en-US" altLang="zh-CN" dirty="0"/>
              <a:t>——</a:t>
            </a:r>
            <a:r>
              <a:rPr lang="zh-CN" altLang="en-US" dirty="0">
                <a:solidFill>
                  <a:srgbClr val="FF0000"/>
                </a:solidFill>
              </a:rPr>
              <a:t>左右大罩壳</a:t>
            </a:r>
            <a:r>
              <a:rPr lang="en-US" altLang="zh-CN" dirty="0"/>
              <a:t>——</a:t>
            </a:r>
            <a:r>
              <a:rPr lang="zh-CN" altLang="en-US" dirty="0"/>
              <a:t>卷轴器固定支架</a:t>
            </a:r>
            <a:r>
              <a:rPr lang="en-US" altLang="zh-CN" dirty="0"/>
              <a:t>——</a:t>
            </a:r>
            <a:r>
              <a:rPr lang="zh-CN" altLang="en-US" dirty="0"/>
              <a:t>滑轨。</a:t>
            </a:r>
            <a:endParaRPr lang="en-US" altLang="zh-CN" dirty="0"/>
          </a:p>
          <a:p>
            <a:r>
              <a:rPr lang="zh-CN" altLang="en-US" dirty="0"/>
              <a:t>②：依据此位置开始解决实物装车客户反馈的问题。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AB75432-D787-10C2-B02C-9B0F117F123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771800" y="2934181"/>
            <a:ext cx="1451391" cy="236702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24A90-B896-9710-5AC0-9E4A42CDA5C6}"/>
              </a:ext>
            </a:extLst>
          </p:cNvPr>
          <p:cNvSpPr txBox="1"/>
          <p:nvPr/>
        </p:nvSpPr>
        <p:spPr>
          <a:xfrm>
            <a:off x="308322" y="147990"/>
            <a:ext cx="28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二：技术方案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8405E2-2F8A-601E-CF57-C2AA6F9DD3CF}"/>
              </a:ext>
            </a:extLst>
          </p:cNvPr>
          <p:cNvSpPr txBox="1"/>
          <p:nvPr/>
        </p:nvSpPr>
        <p:spPr>
          <a:xfrm>
            <a:off x="179512" y="68383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：增大靠背与方向盘距离方案：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B37665B9-3254-3B75-E021-3046C5D35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61121"/>
              </p:ext>
            </p:extLst>
          </p:nvPr>
        </p:nvGraphicFramePr>
        <p:xfrm>
          <a:off x="635731" y="1237986"/>
          <a:ext cx="7872535" cy="472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89">
                  <a:extLst>
                    <a:ext uri="{9D8B030D-6E8A-4147-A177-3AD203B41FA5}">
                      <a16:colId xmlns:a16="http://schemas.microsoft.com/office/drawing/2014/main" val="3072144101"/>
                    </a:ext>
                  </a:extLst>
                </a:gridCol>
                <a:gridCol w="3177723">
                  <a:extLst>
                    <a:ext uri="{9D8B030D-6E8A-4147-A177-3AD203B41FA5}">
                      <a16:colId xmlns:a16="http://schemas.microsoft.com/office/drawing/2014/main" val="3929186562"/>
                    </a:ext>
                  </a:extLst>
                </a:gridCol>
                <a:gridCol w="3177723">
                  <a:extLst>
                    <a:ext uri="{9D8B030D-6E8A-4147-A177-3AD203B41FA5}">
                      <a16:colId xmlns:a16="http://schemas.microsoft.com/office/drawing/2014/main" val="2798047341"/>
                    </a:ext>
                  </a:extLst>
                </a:gridCol>
              </a:tblGrid>
              <a:tr h="1493424">
                <a:tc>
                  <a:txBody>
                    <a:bodyPr/>
                    <a:lstStyle/>
                    <a:p>
                      <a:r>
                        <a:rPr lang="zh-CN" altLang="en-US" dirty="0"/>
                        <a:t>①：减震器下框取消固定织带螺栓和防尘罩固定支架。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座椅可整体向后滑动</a:t>
                      </a:r>
                      <a:r>
                        <a:rPr lang="en-US" altLang="zh-CN" dirty="0"/>
                        <a:t>14mm</a:t>
                      </a:r>
                      <a:r>
                        <a:rPr lang="zh-CN" altLang="en-US" dirty="0"/>
                        <a:t>，此位置，座椅轮廓其余位置与车身无干涉。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36168"/>
                  </a:ext>
                </a:extLst>
              </a:tr>
              <a:tr h="1493424">
                <a:tc>
                  <a:txBody>
                    <a:bodyPr/>
                    <a:lstStyle/>
                    <a:p>
                      <a:r>
                        <a:rPr lang="zh-CN" altLang="en-US" dirty="0"/>
                        <a:t>②：靠背总成向后移动</a:t>
                      </a:r>
                      <a:r>
                        <a:rPr lang="en-US" altLang="zh-CN" dirty="0"/>
                        <a:t>26mm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①靠背与坐垫间隙需实物验证。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②座椅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点向后移动。坐垫泡沫未更改；坐深加长，需实物进行舒适性评价。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解决方案：新开坐垫发泡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38078"/>
                  </a:ext>
                </a:extLst>
              </a:tr>
              <a:tr h="1493424">
                <a:tc>
                  <a:txBody>
                    <a:bodyPr/>
                    <a:lstStyle/>
                    <a:p>
                      <a:r>
                        <a:rPr lang="zh-CN" altLang="en-US" dirty="0"/>
                        <a:t>③：基于②方案新开靠背泡沫基础上，</a:t>
                      </a:r>
                      <a:r>
                        <a:rPr lang="en-US" altLang="zh-CN" dirty="0"/>
                        <a:t>A</a:t>
                      </a:r>
                      <a:r>
                        <a:rPr lang="zh-CN" altLang="en-US" dirty="0"/>
                        <a:t>面靠背景中偏下位置减薄</a:t>
                      </a:r>
                      <a:r>
                        <a:rPr lang="en-US" altLang="zh-CN" dirty="0"/>
                        <a:t>15mm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靠背通风需</a:t>
                      </a:r>
                      <a:r>
                        <a:rPr lang="en-US" altLang="zh-CN" dirty="0"/>
                        <a:t>20mm</a:t>
                      </a:r>
                      <a:r>
                        <a:rPr lang="zh-CN" altLang="en-US" dirty="0"/>
                        <a:t>空间。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53242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A59FB88C-17D7-9462-CF6D-7ADE7AA8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2" y="1283995"/>
            <a:ext cx="1974258" cy="14603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320A2E-AADB-301D-46C1-14F8CECB6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849762"/>
            <a:ext cx="1080120" cy="13392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63B46A5-1591-4863-9CAD-ECCD22AB7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99" y="2999351"/>
            <a:ext cx="1555328" cy="9630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6EC639-1799-B427-341D-F2C77A1FE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78" y="4516574"/>
            <a:ext cx="1638083" cy="12632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E483D2B-5871-FD71-B506-9DC931554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303" y="4506358"/>
            <a:ext cx="1377455" cy="106764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EDE9A94-6447-8C9A-315A-D5C402284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4581128"/>
            <a:ext cx="853737" cy="12636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217FDA-308B-6C6F-1CBF-9080EF049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201" y="4581128"/>
            <a:ext cx="1038707" cy="127497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8C08B41-6D6B-4C77-A7E4-34C3063D5461}"/>
              </a:ext>
            </a:extLst>
          </p:cNvPr>
          <p:cNvSpPr txBox="1"/>
          <p:nvPr/>
        </p:nvSpPr>
        <p:spPr>
          <a:xfrm>
            <a:off x="3772785" y="725744"/>
            <a:ext cx="375154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靠背整体后移：</a:t>
            </a:r>
            <a:r>
              <a:rPr lang="en-US" altLang="zh-CN" dirty="0">
                <a:solidFill>
                  <a:srgbClr val="FF0000"/>
                </a:solidFill>
              </a:rPr>
              <a:t>14+26+15=55mm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2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24A90-B896-9710-5AC0-9E4A42CDA5C6}"/>
              </a:ext>
            </a:extLst>
          </p:cNvPr>
          <p:cNvSpPr txBox="1"/>
          <p:nvPr/>
        </p:nvSpPr>
        <p:spPr>
          <a:xfrm>
            <a:off x="308322" y="147990"/>
            <a:ext cx="28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二：技术方案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8405E2-2F8A-601E-CF57-C2AA6F9DD3CF}"/>
              </a:ext>
            </a:extLst>
          </p:cNvPr>
          <p:cNvSpPr txBox="1"/>
          <p:nvPr/>
        </p:nvSpPr>
        <p:spPr>
          <a:xfrm>
            <a:off x="179512" y="68383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：增大靠背与方向盘距离方案：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278A98-9C43-7E07-591A-A4FA91717FA9}"/>
              </a:ext>
            </a:extLst>
          </p:cNvPr>
          <p:cNvSpPr txBox="1"/>
          <p:nvPr/>
        </p:nvSpPr>
        <p:spPr>
          <a:xfrm>
            <a:off x="331430" y="93927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①：减震器下框取消固定织带螺栓和防尘罩固定支架。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0AA2EC3-1FCB-D6DA-F28A-CAE88C04C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507"/>
            <a:ext cx="1616906" cy="17286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187407-24AB-5990-E4AE-53EFA4BF8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39" y="1521679"/>
            <a:ext cx="1344034" cy="13681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C0AD6AE-36DC-3C77-CA18-C102C8ADF492}"/>
              </a:ext>
            </a:extLst>
          </p:cNvPr>
          <p:cNvSpPr txBox="1"/>
          <p:nvPr/>
        </p:nvSpPr>
        <p:spPr>
          <a:xfrm>
            <a:off x="576669" y="3207946"/>
            <a:ext cx="125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现状态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399B4B-E3D1-77BC-3145-9C0C5F3AC68A}"/>
              </a:ext>
            </a:extLst>
          </p:cNvPr>
          <p:cNvSpPr txBox="1"/>
          <p:nvPr/>
        </p:nvSpPr>
        <p:spPr>
          <a:xfrm>
            <a:off x="2899139" y="312585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更改后状态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1F7EA0A-E3E2-FABC-7358-6B8DA3EF4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993985"/>
            <a:ext cx="1830222" cy="12585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B1295F0-097F-E0F1-A2BC-D3BDA8010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1" y="3644018"/>
            <a:ext cx="1616906" cy="13233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0AD6A4F-8127-A154-B4CD-444A20E1B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8990"/>
            <a:ext cx="1830222" cy="106314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610778-9E58-731F-2E16-11FEF9CB2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523489" y="906860"/>
            <a:ext cx="2780237" cy="35837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8AF38D3-9D12-5F1D-1022-A374DB393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4799293"/>
            <a:ext cx="2474213" cy="1453270"/>
          </a:xfrm>
          <a:prstGeom prst="rect">
            <a:avLst/>
          </a:prstGeom>
        </p:spPr>
      </p:pic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60D0E06-B333-EBBD-C613-CF2181A1FDA2}"/>
              </a:ext>
            </a:extLst>
          </p:cNvPr>
          <p:cNvCxnSpPr/>
          <p:nvPr/>
        </p:nvCxnSpPr>
        <p:spPr>
          <a:xfrm>
            <a:off x="4818046" y="1283994"/>
            <a:ext cx="0" cy="5097334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6916BEE-63C2-B21E-B5CF-50E3470D5435}"/>
              </a:ext>
            </a:extLst>
          </p:cNvPr>
          <p:cNvSpPr txBox="1"/>
          <p:nvPr/>
        </p:nvSpPr>
        <p:spPr>
          <a:xfrm>
            <a:off x="5111798" y="4055386"/>
            <a:ext cx="336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防尘罩由上面的更换为下面的，取消防尘罩支架</a:t>
            </a:r>
          </a:p>
        </p:txBody>
      </p:sp>
    </p:spTree>
    <p:extLst>
      <p:ext uri="{BB962C8B-B14F-4D97-AF65-F5344CB8AC3E}">
        <p14:creationId xmlns:p14="http://schemas.microsoft.com/office/powerpoint/2010/main" val="400102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24A90-B896-9710-5AC0-9E4A42CDA5C6}"/>
              </a:ext>
            </a:extLst>
          </p:cNvPr>
          <p:cNvSpPr txBox="1"/>
          <p:nvPr/>
        </p:nvSpPr>
        <p:spPr>
          <a:xfrm>
            <a:off x="308322" y="147990"/>
            <a:ext cx="28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二：技术方案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8405E2-2F8A-601E-CF57-C2AA6F9DD3CF}"/>
              </a:ext>
            </a:extLst>
          </p:cNvPr>
          <p:cNvSpPr txBox="1"/>
          <p:nvPr/>
        </p:nvSpPr>
        <p:spPr>
          <a:xfrm>
            <a:off x="179512" y="68383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：增大靠背与方向盘距离方案：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278A98-9C43-7E07-591A-A4FA91717FA9}"/>
              </a:ext>
            </a:extLst>
          </p:cNvPr>
          <p:cNvSpPr txBox="1"/>
          <p:nvPr/>
        </p:nvSpPr>
        <p:spPr>
          <a:xfrm>
            <a:off x="467544" y="134076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②：靠背总成向后移动</a:t>
            </a:r>
            <a:r>
              <a:rPr lang="en-US" altLang="zh-CN" dirty="0"/>
              <a:t>26mm</a:t>
            </a:r>
          </a:p>
          <a:p>
            <a:r>
              <a:rPr lang="zh-CN" altLang="en-US" dirty="0"/>
              <a:t>③：基于②方案新开靠背泡沫基础上，</a:t>
            </a:r>
            <a:r>
              <a:rPr lang="en-US" altLang="zh-CN" dirty="0"/>
              <a:t>A</a:t>
            </a:r>
            <a:r>
              <a:rPr lang="zh-CN" altLang="en-US" dirty="0"/>
              <a:t>面靠背景中偏下位置减薄</a:t>
            </a:r>
            <a:r>
              <a:rPr lang="en-US" altLang="zh-CN" dirty="0"/>
              <a:t>15mm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69C581-1ACE-7EEA-3738-D93B6B5C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940932"/>
            <a:ext cx="2980445" cy="43817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E383E5-D492-EE3D-3463-C637140D946C}"/>
              </a:ext>
            </a:extLst>
          </p:cNvPr>
          <p:cNvSpPr txBox="1"/>
          <p:nvPr/>
        </p:nvSpPr>
        <p:spPr>
          <a:xfrm>
            <a:off x="539551" y="2367038"/>
            <a:ext cx="3816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※ </a:t>
            </a:r>
            <a:r>
              <a:rPr lang="zh-CN" altLang="en-US" dirty="0"/>
              <a:t>调角器初始位置向后旋转约</a:t>
            </a:r>
            <a:r>
              <a:rPr lang="en-US" altLang="zh-CN" dirty="0"/>
              <a:t>3</a:t>
            </a:r>
            <a:r>
              <a:rPr lang="zh-CN" altLang="en-US" dirty="0"/>
              <a:t>档</a:t>
            </a:r>
            <a:r>
              <a:rPr lang="en-US" altLang="zh-CN" dirty="0"/>
              <a:t>°</a:t>
            </a:r>
          </a:p>
          <a:p>
            <a:endParaRPr lang="en-US" altLang="zh-CN" dirty="0"/>
          </a:p>
          <a:p>
            <a:r>
              <a:rPr lang="en-US" altLang="zh-CN" dirty="0"/>
              <a:t>※ </a:t>
            </a:r>
            <a:r>
              <a:rPr lang="zh-CN" altLang="en-US" dirty="0"/>
              <a:t>新开靠背骨架主体管和内衬加强芯子管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※</a:t>
            </a:r>
            <a:r>
              <a:rPr lang="zh-CN" altLang="en-US" dirty="0"/>
              <a:t>新开靠背泡沫匹配新骨架和罩壳位置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2BBEC5-876D-4F6E-BA6A-005DBD82A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95" y="4549893"/>
            <a:ext cx="1095749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0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424A90-B896-9710-5AC0-9E4A42CDA5C6}"/>
              </a:ext>
            </a:extLst>
          </p:cNvPr>
          <p:cNvSpPr txBox="1"/>
          <p:nvPr/>
        </p:nvSpPr>
        <p:spPr>
          <a:xfrm>
            <a:off x="308322" y="147990"/>
            <a:ext cx="282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二：技术方案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8405E2-2F8A-601E-CF57-C2AA6F9DD3CF}"/>
              </a:ext>
            </a:extLst>
          </p:cNvPr>
          <p:cNvSpPr txBox="1"/>
          <p:nvPr/>
        </p:nvSpPr>
        <p:spPr>
          <a:xfrm>
            <a:off x="179512" y="68383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：新开件清单：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8FB2316-2A20-BD34-0170-6C5B76238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90279"/>
              </p:ext>
            </p:extLst>
          </p:nvPr>
        </p:nvGraphicFramePr>
        <p:xfrm>
          <a:off x="1006908" y="1124744"/>
          <a:ext cx="7224462" cy="492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422">
                  <a:extLst>
                    <a:ext uri="{9D8B030D-6E8A-4147-A177-3AD203B41FA5}">
                      <a16:colId xmlns:a16="http://schemas.microsoft.com/office/drawing/2014/main" val="1832508046"/>
                    </a:ext>
                  </a:extLst>
                </a:gridCol>
                <a:gridCol w="1526732">
                  <a:extLst>
                    <a:ext uri="{9D8B030D-6E8A-4147-A177-3AD203B41FA5}">
                      <a16:colId xmlns:a16="http://schemas.microsoft.com/office/drawing/2014/main" val="3457862354"/>
                    </a:ext>
                  </a:extLst>
                </a:gridCol>
                <a:gridCol w="1204077">
                  <a:extLst>
                    <a:ext uri="{9D8B030D-6E8A-4147-A177-3AD203B41FA5}">
                      <a16:colId xmlns:a16="http://schemas.microsoft.com/office/drawing/2014/main" val="3377785924"/>
                    </a:ext>
                  </a:extLst>
                </a:gridCol>
                <a:gridCol w="803921">
                  <a:extLst>
                    <a:ext uri="{9D8B030D-6E8A-4147-A177-3AD203B41FA5}">
                      <a16:colId xmlns:a16="http://schemas.microsoft.com/office/drawing/2014/main" val="3040839531"/>
                    </a:ext>
                  </a:extLst>
                </a:gridCol>
                <a:gridCol w="877132">
                  <a:extLst>
                    <a:ext uri="{9D8B030D-6E8A-4147-A177-3AD203B41FA5}">
                      <a16:colId xmlns:a16="http://schemas.microsoft.com/office/drawing/2014/main" val="412386902"/>
                    </a:ext>
                  </a:extLst>
                </a:gridCol>
                <a:gridCol w="1931178">
                  <a:extLst>
                    <a:ext uri="{9D8B030D-6E8A-4147-A177-3AD203B41FA5}">
                      <a16:colId xmlns:a16="http://schemas.microsoft.com/office/drawing/2014/main" val="4090771610"/>
                    </a:ext>
                  </a:extLst>
                </a:gridCol>
              </a:tblGrid>
              <a:tr h="441949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材质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722280"/>
                  </a:ext>
                </a:extLst>
              </a:tr>
              <a:tr h="1430259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装车支架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万？？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：更改为拼焊？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：不可借用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原车支架尺寸：</a:t>
                      </a:r>
                      <a:r>
                        <a:rPr lang="en-US" altLang="zh-CN" dirty="0"/>
                        <a:t>216/295.5</a:t>
                      </a:r>
                    </a:p>
                    <a:p>
                      <a:r>
                        <a:rPr lang="zh-CN" altLang="en-US" dirty="0"/>
                        <a:t>滑轨尺寸</a:t>
                      </a:r>
                      <a:r>
                        <a:rPr lang="en-US" altLang="zh-CN" dirty="0"/>
                        <a:t>218/300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34705"/>
                  </a:ext>
                </a:extLst>
              </a:tr>
              <a:tr h="831315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靠背骨架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新开靠背主体管和加强内衬芯子管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24921"/>
                  </a:ext>
                </a:extLst>
              </a:tr>
              <a:tr h="441949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靠背泡沫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预留通风、扶手、机械腰托孔。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20982"/>
                  </a:ext>
                </a:extLst>
              </a:tr>
              <a:tr h="441949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限位织带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尼龙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平台通用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4063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8EC48189-6E11-704A-C85C-408C1885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11" y="2112554"/>
            <a:ext cx="987291" cy="5380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E9C88A-25BC-DD58-23AD-36C1179B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84" y="3067001"/>
            <a:ext cx="492857" cy="7940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4FFBB7-1A7A-CF5F-9D88-6AEE7AF46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584" y="4111459"/>
            <a:ext cx="542181" cy="921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CEC74F6-630A-ACD0-E97C-756D5A439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167" y="5157192"/>
            <a:ext cx="500680" cy="8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691</Words>
  <Application>Microsoft Office PowerPoint</Application>
  <PresentationFormat>全屏显示(4:3)</PresentationFormat>
  <Paragraphs>143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맑은 고딕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2082</cp:revision>
  <dcterms:created xsi:type="dcterms:W3CDTF">2013-01-09T01:05:00Z</dcterms:created>
  <dcterms:modified xsi:type="dcterms:W3CDTF">2023-01-03T05:42:14Z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2052-11.1.0.11115</vt:lpwstr>
  </property>
</Properties>
</file>