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400" y="-9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1EFCC-E66B-4260-B295-954ED9749750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D983A-5206-41A6-A686-3922B591B0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D983A-5206-41A6-A686-3922B591B02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13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5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84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38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1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7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40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78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79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91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62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56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C56F-D0C7-4CDF-8A09-C39C78C2DE0A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8ADB-CD53-43A1-874A-E8BA92717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93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98" y="1578748"/>
            <a:ext cx="3721837" cy="24307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997" y="1578747"/>
            <a:ext cx="3746213" cy="24301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940" y="1578747"/>
            <a:ext cx="3770503" cy="24335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97" y="4103212"/>
            <a:ext cx="3721837" cy="23926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997" y="4102653"/>
            <a:ext cx="3746213" cy="24145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6939" y="4102653"/>
            <a:ext cx="3770503" cy="2445541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51430" y="6520122"/>
            <a:ext cx="9533375" cy="264005"/>
          </a:xfrm>
        </p:spPr>
        <p:txBody>
          <a:bodyPr>
            <a:noAutofit/>
          </a:bodyPr>
          <a:lstStyle/>
          <a:p>
            <a:r>
              <a:rPr lang="en-US" altLang="zh-CN" sz="1600" dirty="0"/>
              <a:t>6</a:t>
            </a:r>
            <a:r>
              <a:rPr lang="zh-CN" altLang="en-US" sz="1600" dirty="0"/>
              <a:t>张发票共计金额：</a:t>
            </a:r>
            <a:r>
              <a:rPr lang="en-US" altLang="zh-CN" sz="1600" dirty="0" smtClean="0"/>
              <a:t>151.85</a:t>
            </a:r>
            <a:r>
              <a:rPr lang="zh-CN" altLang="en-US" sz="1600" dirty="0" smtClean="0"/>
              <a:t>元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0061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2" y="1489626"/>
            <a:ext cx="3825898" cy="24918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430" y="1489626"/>
            <a:ext cx="3821896" cy="2465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611" y="1489625"/>
            <a:ext cx="3821725" cy="24659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441" y="4056139"/>
            <a:ext cx="3825899" cy="24881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430" y="4081150"/>
            <a:ext cx="3821896" cy="24748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6610" y="4056138"/>
            <a:ext cx="3821725" cy="2470509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54441" y="6503729"/>
            <a:ext cx="7423298" cy="379154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6</a:t>
            </a:r>
            <a:r>
              <a:rPr lang="zh-CN" altLang="en-US" sz="1600" dirty="0"/>
              <a:t>张发票共计金额</a:t>
            </a:r>
            <a:r>
              <a:rPr lang="zh-CN" altLang="en-US" sz="1600" dirty="0" smtClean="0"/>
              <a:t>：</a:t>
            </a:r>
            <a:r>
              <a:rPr lang="en-US" altLang="zh-CN" sz="1600" dirty="0" smtClean="0"/>
              <a:t>162.03</a:t>
            </a:r>
            <a:r>
              <a:rPr lang="zh-CN" altLang="en-US" sz="1600" dirty="0" smtClean="0"/>
              <a:t>元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0716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84" y="1455074"/>
            <a:ext cx="7296912" cy="47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5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</Words>
  <Application>Microsoft Office PowerPoint</Application>
  <PresentationFormat>宽屏</PresentationFormat>
  <Paragraphs>3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6张发票共计金额：151.85元</vt:lpstr>
      <vt:lpstr>6张发票共计金额：162.03元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10</cp:revision>
  <dcterms:created xsi:type="dcterms:W3CDTF">2023-01-12T04:10:55Z</dcterms:created>
  <dcterms:modified xsi:type="dcterms:W3CDTF">2023-01-12T05:29:05Z</dcterms:modified>
</cp:coreProperties>
</file>