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30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344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645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709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31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617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356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72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8607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0864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6543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0E71B-7873-4459-B26D-D9BB360E4CAC}" type="datetimeFigureOut">
              <a:rPr lang="zh-CN" altLang="en-US" smtClean="0"/>
              <a:t>2022/1/11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1ED74-9529-44E8-8FC0-EA64EB42C6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852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762" y="1038225"/>
            <a:ext cx="6086475" cy="47815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827314" y="278674"/>
            <a:ext cx="4073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SHT0014197</a:t>
            </a:r>
            <a:r>
              <a:rPr lang="zh-CN" altLang="en-US" dirty="0" smtClean="0"/>
              <a:t> </a:t>
            </a:r>
            <a:r>
              <a:rPr lang="zh-CN" altLang="en-US" dirty="0"/>
              <a:t>底支架焊接总成</a:t>
            </a:r>
            <a:r>
              <a:rPr lang="zh-CN" altLang="en-US" dirty="0" smtClean="0"/>
              <a:t> </a:t>
            </a:r>
            <a:r>
              <a:rPr lang="en-US" altLang="zh-CN" dirty="0" smtClean="0"/>
              <a:t>:</a:t>
            </a:r>
            <a:r>
              <a:rPr lang="zh-CN" altLang="en-US" dirty="0" smtClean="0"/>
              <a:t>完全新开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3980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27314" y="278674"/>
            <a:ext cx="7011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SHT0014219</a:t>
            </a:r>
            <a:r>
              <a:rPr lang="zh-CN" altLang="en-US" dirty="0"/>
              <a:t> </a:t>
            </a:r>
            <a:r>
              <a:rPr lang="zh-CN" altLang="en-US" dirty="0"/>
              <a:t>车身手柄安装支架减震器连接钣金焊接总成</a:t>
            </a:r>
            <a:r>
              <a:rPr lang="zh-CN" altLang="en-US" dirty="0"/>
              <a:t> </a:t>
            </a:r>
            <a:r>
              <a:rPr lang="zh-CN" altLang="en-US" dirty="0" smtClean="0"/>
              <a:t>：完全新开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5428" y="874667"/>
            <a:ext cx="6200775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712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27314" y="278674"/>
            <a:ext cx="7935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SHT0014221</a:t>
            </a:r>
            <a:r>
              <a:rPr lang="zh-CN" altLang="en-US" dirty="0"/>
              <a:t> </a:t>
            </a:r>
            <a:r>
              <a:rPr lang="zh-CN" altLang="en-US" dirty="0"/>
              <a:t>车身手柄连接支架焊接总成</a:t>
            </a:r>
            <a:r>
              <a:rPr lang="zh-CN" altLang="en-US" dirty="0"/>
              <a:t> ：</a:t>
            </a:r>
            <a:r>
              <a:rPr lang="zh-CN" altLang="en-US" dirty="0" smtClean="0"/>
              <a:t>完全新开，两个钣金件焊接在一起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066" y="953044"/>
            <a:ext cx="5362575" cy="526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688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27314" y="278674"/>
            <a:ext cx="1039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SHT0014202</a:t>
            </a:r>
            <a:r>
              <a:rPr lang="zh-CN" altLang="en-US" dirty="0"/>
              <a:t> </a:t>
            </a:r>
            <a:r>
              <a:rPr lang="zh-CN" altLang="en-US" dirty="0"/>
              <a:t>座框减震器总成</a:t>
            </a:r>
            <a:r>
              <a:rPr lang="zh-CN" altLang="en-US" dirty="0"/>
              <a:t> </a:t>
            </a:r>
            <a:r>
              <a:rPr lang="zh-CN" altLang="en-US" dirty="0" smtClean="0"/>
              <a:t>：在西安</a:t>
            </a:r>
            <a:r>
              <a:rPr lang="en-US" altLang="zh-CN" dirty="0" smtClean="0"/>
              <a:t>M3000-S</a:t>
            </a:r>
            <a:r>
              <a:rPr lang="zh-CN" altLang="en-US" dirty="0" smtClean="0"/>
              <a:t>底座基础上更换减震器下框滑轨连接件，下图标红位置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948" y="938756"/>
            <a:ext cx="8791575" cy="5476875"/>
          </a:xfrm>
          <a:prstGeom prst="rect">
            <a:avLst/>
          </a:prstGeom>
        </p:spPr>
      </p:pic>
      <p:sp>
        <p:nvSpPr>
          <p:cNvPr id="7" name="圆角矩形标注 6"/>
          <p:cNvSpPr/>
          <p:nvPr/>
        </p:nvSpPr>
        <p:spPr>
          <a:xfrm>
            <a:off x="10280469" y="3971109"/>
            <a:ext cx="836022" cy="888274"/>
          </a:xfrm>
          <a:prstGeom prst="wedgeRoundRectCallout">
            <a:avLst>
              <a:gd name="adj1" fmla="val -339583"/>
              <a:gd name="adj2" fmla="val 55147"/>
              <a:gd name="adj3" fmla="val 1666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更改件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5573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27314" y="278674"/>
            <a:ext cx="7273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SHT0014224</a:t>
            </a:r>
            <a:r>
              <a:rPr lang="zh-CN" altLang="en-US" dirty="0"/>
              <a:t> </a:t>
            </a:r>
            <a:r>
              <a:rPr lang="zh-CN" altLang="en-US" dirty="0"/>
              <a:t>扶手支架焊接总成</a:t>
            </a:r>
            <a:r>
              <a:rPr lang="zh-CN" altLang="en-US" dirty="0"/>
              <a:t> </a:t>
            </a:r>
            <a:r>
              <a:rPr lang="zh-CN" altLang="en-US" dirty="0" smtClean="0"/>
              <a:t>：扶手支架新开，扶手旋转轴借用</a:t>
            </a:r>
            <a:r>
              <a:rPr lang="en-US" altLang="zh-CN" dirty="0" smtClean="0"/>
              <a:t>H6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775" y="1547812"/>
            <a:ext cx="436245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395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27314" y="278674"/>
            <a:ext cx="4703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SHT0014229</a:t>
            </a:r>
            <a:r>
              <a:rPr lang="zh-CN" altLang="en-US" dirty="0"/>
              <a:t> </a:t>
            </a:r>
            <a:r>
              <a:rPr lang="zh-CN" altLang="en-US" dirty="0"/>
              <a:t>装车支架焊接总成</a:t>
            </a:r>
            <a:r>
              <a:rPr lang="zh-CN" altLang="en-US" dirty="0"/>
              <a:t> </a:t>
            </a:r>
            <a:r>
              <a:rPr lang="zh-CN" altLang="en-US" dirty="0" smtClean="0"/>
              <a:t>：完全新开。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7143" y="1451920"/>
            <a:ext cx="3894365" cy="360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668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27315" y="278674"/>
            <a:ext cx="966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SHT0014227</a:t>
            </a:r>
            <a:r>
              <a:rPr lang="zh-CN" altLang="en-US" dirty="0"/>
              <a:t> </a:t>
            </a:r>
            <a:r>
              <a:rPr lang="zh-CN" altLang="en-US" dirty="0"/>
              <a:t>副司机底座焊接总成</a:t>
            </a:r>
            <a:r>
              <a:rPr lang="zh-CN" altLang="en-US" dirty="0"/>
              <a:t> </a:t>
            </a:r>
            <a:r>
              <a:rPr lang="zh-CN" altLang="en-US" dirty="0" smtClean="0"/>
              <a:t>：左右边板在重汽基础上改制，取消下面翻边。红色零部件为新开，其余零部件借用重汽</a:t>
            </a:r>
            <a:r>
              <a:rPr lang="en-US" altLang="zh-CN" dirty="0" smtClean="0"/>
              <a:t>2.0</a:t>
            </a:r>
            <a:r>
              <a:rPr lang="zh-CN" altLang="en-US" dirty="0" smtClean="0"/>
              <a:t>翻折副驾。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8970" y="1530297"/>
            <a:ext cx="6038850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63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27315" y="278674"/>
            <a:ext cx="9662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SHT0014226</a:t>
            </a:r>
            <a:r>
              <a:rPr lang="zh-CN" altLang="en-US" dirty="0"/>
              <a:t> </a:t>
            </a:r>
            <a:r>
              <a:rPr lang="zh-CN" altLang="en-US" dirty="0"/>
              <a:t>旋转座框焊接</a:t>
            </a:r>
            <a:r>
              <a:rPr lang="zh-CN" altLang="en-US" dirty="0" smtClean="0"/>
              <a:t>总成：红色橡胶垫安装支架新开，其余零部件借用重汽</a:t>
            </a:r>
            <a:r>
              <a:rPr lang="en-US" altLang="zh-CN" dirty="0" smtClean="0"/>
              <a:t>2.0</a:t>
            </a:r>
            <a:r>
              <a:rPr lang="zh-CN" altLang="en-US" dirty="0" smtClean="0"/>
              <a:t>翻折副驾。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579" y="1625917"/>
            <a:ext cx="8067259" cy="341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962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155</Words>
  <Application>Microsoft Office PowerPoint</Application>
  <PresentationFormat>宽屏</PresentationFormat>
  <Paragraphs>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</cp:revision>
  <dcterms:created xsi:type="dcterms:W3CDTF">2022-01-11T06:30:56Z</dcterms:created>
  <dcterms:modified xsi:type="dcterms:W3CDTF">2022-01-11T09:39:08Z</dcterms:modified>
</cp:coreProperties>
</file>