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0"/>
  </p:notesMasterIdLst>
  <p:sldIdLst>
    <p:sldId id="262" r:id="rId3"/>
    <p:sldId id="287" r:id="rId4"/>
    <p:sldId id="304" r:id="rId5"/>
    <p:sldId id="305" r:id="rId6"/>
    <p:sldId id="306" r:id="rId7"/>
    <p:sldId id="308" r:id="rId8"/>
    <p:sldId id="309" r:id="rId9"/>
  </p:sldIdLst>
  <p:sldSz cx="9144000" cy="6858000" type="screen4x3"/>
  <p:notesSz cx="6858000" cy="9144000"/>
  <p:custDataLst>
    <p:tags r:id="rId1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07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enovo" initials="L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>
        <p:scale>
          <a:sx n="96" d="100"/>
          <a:sy n="96" d="100"/>
        </p:scale>
        <p:origin x="-1224" y="240"/>
      </p:cViewPr>
      <p:guideLst>
        <p:guide orient="horz" pos="2207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5" Type="http://schemas.openxmlformats.org/officeDocument/2006/relationships/tags" Target="tags/tag9.xml"/><Relationship Id="rId14" Type="http://schemas.openxmlformats.org/officeDocument/2006/relationships/commentAuthors" Target="commentAuthors.xml"/><Relationship Id="rId13" Type="http://schemas.openxmlformats.org/officeDocument/2006/relationships/tableStyles" Target="tableStyles.xml"/><Relationship Id="rId12" Type="http://schemas.openxmlformats.org/officeDocument/2006/relationships/viewProps" Target="viewProps.xml"/><Relationship Id="rId11" Type="http://schemas.openxmlformats.org/officeDocument/2006/relationships/presProps" Target="presProps.xml"/><Relationship Id="rId1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1E43A9-2DD5-4D34-8635-981F272605C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665F04-7D3B-40CD-948E-56273DBC6851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标题 7"/>
          <p:cNvSpPr>
            <a:spLocks noGrp="1"/>
          </p:cNvSpPr>
          <p:nvPr>
            <p:ph type="ctrTitle"/>
          </p:nvPr>
        </p:nvSpPr>
        <p:spPr>
          <a:xfrm>
            <a:off x="1219200" y="3886200"/>
            <a:ext cx="6858000" cy="990600"/>
          </a:xfrm>
        </p:spPr>
        <p:txBody>
          <a:bodyPr anchor="t" anchorCtr="0"/>
          <a:lstStyle>
            <a:lvl1pPr algn="r">
              <a:defRPr sz="3200">
                <a:solidFill>
                  <a:schemeClr val="tx1"/>
                </a:solidFill>
              </a:defRPr>
            </a:lvl1pPr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9" name="副标题 8"/>
          <p:cNvSpPr>
            <a:spLocks noGrp="1"/>
          </p:cNvSpPr>
          <p:nvPr>
            <p:ph type="subTitle" idx="1"/>
          </p:nvPr>
        </p:nvSpPr>
        <p:spPr>
          <a:xfrm>
            <a:off x="1219200" y="5124450"/>
            <a:ext cx="6858000" cy="53340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zh-CN" altLang="en-US" smtClean="0"/>
              <a:t>单击此处编辑母版副标题样式</a:t>
            </a:r>
            <a:endParaRPr kumimoji="0" lang="en-US"/>
          </a:p>
        </p:txBody>
      </p:sp>
      <p:sp>
        <p:nvSpPr>
          <p:cNvPr id="28" name="日期占位符 27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>
            <a:lvl1pPr>
              <a:defRPr sz="1400"/>
            </a:lvl1pPr>
          </a:lstStyle>
          <a:p>
            <a:fld id="{FD327317-CAD0-4FD6-B0E3-6429F3B88CD0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29" name="灯片编号占位符 28"/>
          <p:cNvSpPr>
            <a:spLocks noGrp="1"/>
          </p:cNvSpPr>
          <p:nvPr>
            <p:ph type="sldNum" sz="quarter" idx="12"/>
          </p:nvPr>
        </p:nvSpPr>
        <p:spPr>
          <a:xfrm>
            <a:off x="1216152" y="6355080"/>
            <a:ext cx="1219200" cy="365760"/>
          </a:xfrm>
        </p:spPr>
        <p:txBody>
          <a:bodyPr/>
          <a:lstStyle/>
          <a:p>
            <a:fld id="{B88E3556-2C37-4602-A3E8-B950B5633802}" type="slidenum">
              <a:rPr lang="zh-CN" altLang="en-US" smtClean="0"/>
            </a:fld>
            <a:endParaRPr lang="zh-CN" altLang="en-US"/>
          </a:p>
        </p:txBody>
      </p:sp>
      <p:sp>
        <p:nvSpPr>
          <p:cNvPr id="21" name="矩形 20"/>
          <p:cNvSpPr/>
          <p:nvPr/>
        </p:nvSpPr>
        <p:spPr>
          <a:xfrm>
            <a:off x="904875" y="3648075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3" name="矩形 32"/>
          <p:cNvSpPr/>
          <p:nvPr/>
        </p:nvSpPr>
        <p:spPr>
          <a:xfrm>
            <a:off x="914400" y="5048250"/>
            <a:ext cx="7315200" cy="685800"/>
          </a:xfrm>
          <a:prstGeom prst="rect">
            <a:avLst/>
          </a:prstGeom>
          <a:noFill/>
          <a:ln w="6350" cap="rnd" cmpd="sng" algn="ctr">
            <a:solidFill>
              <a:schemeClr val="accent2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矩形 21"/>
          <p:cNvSpPr/>
          <p:nvPr/>
        </p:nvSpPr>
        <p:spPr>
          <a:xfrm>
            <a:off x="904875" y="3648075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矩形 31"/>
          <p:cNvSpPr/>
          <p:nvPr/>
        </p:nvSpPr>
        <p:spPr>
          <a:xfrm>
            <a:off x="914400" y="5048250"/>
            <a:ext cx="228600" cy="685800"/>
          </a:xfrm>
          <a:prstGeom prst="rect">
            <a:avLst/>
          </a:prstGeom>
          <a:solidFill>
            <a:schemeClr val="accent2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 eaLnBrk="1" latinLnBrk="0" hangingPunct="1"/>
            <a:r>
              <a:rPr lang="zh-CN" altLang="en-US" smtClean="0"/>
              <a:t>第二级</a:t>
            </a:r>
            <a:endParaRPr lang="zh-CN" altLang="en-US" smtClean="0"/>
          </a:p>
          <a:p>
            <a:pPr lvl="2" eaLnBrk="1" latinLnBrk="0" hangingPunct="1"/>
            <a:r>
              <a:rPr lang="zh-CN" altLang="en-US" smtClean="0"/>
              <a:t>第三级</a:t>
            </a:r>
            <a:endParaRPr lang="zh-CN" altLang="en-US" smtClean="0"/>
          </a:p>
          <a:p>
            <a:pPr lvl="3" eaLnBrk="1" latinLnBrk="0" hangingPunct="1"/>
            <a:r>
              <a:rPr lang="zh-CN" altLang="en-US" smtClean="0"/>
              <a:t>第四级</a:t>
            </a:r>
            <a:endParaRPr lang="zh-CN" altLang="en-US" smtClean="0"/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327317-CAD0-4FD6-B0E3-6429F3B88CD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8E3556-2C37-4602-A3E8-B950B563380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 showMasterSp="0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 eaLnBrk="1" latinLnBrk="0" hangingPunct="1"/>
            <a:r>
              <a:rPr lang="zh-CN" altLang="en-US" smtClean="0"/>
              <a:t>第二级</a:t>
            </a:r>
            <a:endParaRPr lang="zh-CN" altLang="en-US" smtClean="0"/>
          </a:p>
          <a:p>
            <a:pPr lvl="2" eaLnBrk="1" latinLnBrk="0" hangingPunct="1"/>
            <a:r>
              <a:rPr lang="zh-CN" altLang="en-US" smtClean="0"/>
              <a:t>第三级</a:t>
            </a:r>
            <a:endParaRPr lang="zh-CN" altLang="en-US" smtClean="0"/>
          </a:p>
          <a:p>
            <a:pPr lvl="3" eaLnBrk="1" latinLnBrk="0" hangingPunct="1"/>
            <a:r>
              <a:rPr lang="zh-CN" altLang="en-US" smtClean="0"/>
              <a:t>第四级</a:t>
            </a:r>
            <a:endParaRPr lang="zh-CN" altLang="en-US" smtClean="0"/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327317-CAD0-4FD6-B0E3-6429F3B88CD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8E3556-2C37-4602-A3E8-B950B5633802}" type="slidenum">
              <a:rPr lang="zh-CN" altLang="en-US" smtClean="0"/>
            </a:fld>
            <a:endParaRPr lang="zh-CN" altLang="en-US"/>
          </a:p>
        </p:txBody>
      </p:sp>
      <p:sp>
        <p:nvSpPr>
          <p:cNvPr id="7" name="直接连接符 6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等腰三角形 7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直接连接符 8"/>
          <p:cNvSpPr>
            <a:spLocks noChangeShapeType="1"/>
          </p:cNvSpPr>
          <p:nvPr/>
        </p:nvSpPr>
        <p:spPr bwMode="auto">
          <a:xfrm rot="5400000">
            <a:off x="3629607" y="3201952"/>
            <a:ext cx="585216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327317-CAD0-4FD6-B0E3-6429F3B88CD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8E3556-2C37-4602-A3E8-B950B5633802}" type="slidenum">
              <a:rPr lang="zh-CN" altLang="en-US" smtClean="0"/>
            </a:fld>
            <a:endParaRPr lang="zh-CN" altLang="en-US"/>
          </a:p>
        </p:txBody>
      </p:sp>
      <p:sp>
        <p:nvSpPr>
          <p:cNvPr id="8" name="内容占位符 7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760"/>
          </a:xfrm>
        </p:spPr>
        <p:txBody>
          <a:bodyPr/>
          <a:lstStyle/>
          <a:p>
            <a:pPr lvl="0" eaLnBrk="1" latinLnBrk="0" hangingPunct="1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 eaLnBrk="1" latinLnBrk="0" hangingPunct="1"/>
            <a:r>
              <a:rPr lang="zh-CN" altLang="en-US" smtClean="0"/>
              <a:t>第二级</a:t>
            </a:r>
            <a:endParaRPr lang="zh-CN" altLang="en-US" smtClean="0"/>
          </a:p>
          <a:p>
            <a:pPr lvl="2" eaLnBrk="1" latinLnBrk="0" hangingPunct="1"/>
            <a:r>
              <a:rPr lang="zh-CN" altLang="en-US" smtClean="0"/>
              <a:t>第三级</a:t>
            </a:r>
            <a:endParaRPr lang="zh-CN" altLang="en-US" smtClean="0"/>
          </a:p>
          <a:p>
            <a:pPr lvl="3" eaLnBrk="1" latinLnBrk="0" hangingPunct="1"/>
            <a:r>
              <a:rPr lang="zh-CN" altLang="en-US" smtClean="0"/>
              <a:t>第四级</a:t>
            </a:r>
            <a:endParaRPr lang="zh-CN" altLang="en-US" smtClean="0"/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 showMasterSp="0">
  <p:cSld name="节标题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19200" y="2971800"/>
            <a:ext cx="6858000" cy="1066800"/>
          </a:xfrm>
        </p:spPr>
        <p:txBody>
          <a:bodyPr anchor="t" anchorCtr="0"/>
          <a:lstStyle>
            <a:lvl1pPr algn="r">
              <a:buNone/>
              <a:defRPr sz="3200" b="0" cap="none" baseline="0"/>
            </a:lvl1pPr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295400" y="4267200"/>
            <a:ext cx="6781800" cy="1143000"/>
          </a:xfrm>
        </p:spPr>
        <p:txBody>
          <a:bodyPr anchor="t" anchorCtr="0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zh-CN" altLang="en-US" smtClean="0"/>
              <a:t>单击此处编辑母版文本样式</a:t>
            </a:r>
            <a:endParaRPr kumimoji="0"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/>
          <a:p>
            <a:fld id="{FD327317-CAD0-4FD6-B0E3-6429F3B88CD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069848" y="6355080"/>
            <a:ext cx="1520952" cy="365760"/>
          </a:xfrm>
        </p:spPr>
        <p:txBody>
          <a:bodyPr/>
          <a:lstStyle/>
          <a:p>
            <a:fld id="{B88E3556-2C37-4602-A3E8-B950B5633802}" type="slidenum">
              <a:rPr lang="zh-CN" altLang="en-US" smtClean="0"/>
            </a:fld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914400" y="2819400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矩形 7"/>
          <p:cNvSpPr/>
          <p:nvPr/>
        </p:nvSpPr>
        <p:spPr>
          <a:xfrm>
            <a:off x="914400" y="2819400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327317-CAD0-4FD6-B0E3-6429F3B88CD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8E3556-2C37-4602-A3E8-B950B5633802}" type="slidenum">
              <a:rPr lang="zh-CN" altLang="en-US" smtClean="0"/>
            </a:fld>
            <a:endParaRPr lang="zh-CN" altLang="en-US"/>
          </a:p>
        </p:txBody>
      </p:sp>
      <p:sp>
        <p:nvSpPr>
          <p:cNvPr id="9" name="内容占位符 8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 eaLnBrk="1" latinLnBrk="0" hangingPunct="1"/>
            <a:r>
              <a:rPr lang="zh-CN" altLang="en-US" smtClean="0"/>
              <a:t>第二级</a:t>
            </a:r>
            <a:endParaRPr lang="zh-CN" altLang="en-US" smtClean="0"/>
          </a:p>
          <a:p>
            <a:pPr lvl="2" eaLnBrk="1" latinLnBrk="0" hangingPunct="1"/>
            <a:r>
              <a:rPr lang="zh-CN" altLang="en-US" smtClean="0"/>
              <a:t>第三级</a:t>
            </a:r>
            <a:endParaRPr lang="zh-CN" altLang="en-US" smtClean="0"/>
          </a:p>
          <a:p>
            <a:pPr lvl="3" eaLnBrk="1" latinLnBrk="0" hangingPunct="1"/>
            <a:r>
              <a:rPr lang="zh-CN" altLang="en-US" smtClean="0"/>
              <a:t>第四级</a:t>
            </a:r>
            <a:endParaRPr lang="zh-CN" altLang="en-US" smtClean="0"/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11" name="内容占位符 10"/>
          <p:cNvSpPr>
            <a:spLocks noGrp="1"/>
          </p:cNvSpPr>
          <p:nvPr>
            <p:ph sz="quarter" idx="2"/>
          </p:nvPr>
        </p:nvSpPr>
        <p:spPr>
          <a:xfrm>
            <a:off x="4632198" y="1216152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 eaLnBrk="1" latinLnBrk="0" hangingPunct="1"/>
            <a:r>
              <a:rPr lang="zh-CN" altLang="en-US" smtClean="0"/>
              <a:t>第二级</a:t>
            </a:r>
            <a:endParaRPr lang="zh-CN" altLang="en-US" smtClean="0"/>
          </a:p>
          <a:p>
            <a:pPr lvl="2" eaLnBrk="1" latinLnBrk="0" hangingPunct="1"/>
            <a:r>
              <a:rPr lang="zh-CN" altLang="en-US" smtClean="0"/>
              <a:t>第三级</a:t>
            </a:r>
            <a:endParaRPr lang="zh-CN" altLang="en-US" smtClean="0"/>
          </a:p>
          <a:p>
            <a:pPr lvl="3" eaLnBrk="1" latinLnBrk="0" hangingPunct="1"/>
            <a:r>
              <a:rPr lang="zh-CN" altLang="en-US" smtClean="0"/>
              <a:t>第四级</a:t>
            </a:r>
            <a:endParaRPr lang="zh-CN" altLang="en-US" smtClean="0"/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85875"/>
            <a:ext cx="4040188" cy="685800"/>
          </a:xfrm>
          <a:noFill/>
          <a:ln>
            <a:noFill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zh-CN" altLang="en-US" smtClean="0"/>
              <a:t>单击此处编辑母版文本样式</a:t>
            </a:r>
            <a:endParaRPr kumimoji="0" lang="zh-CN" altLang="en-US" smtClean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3"/>
          </p:nvPr>
        </p:nvSpPr>
        <p:spPr>
          <a:xfrm>
            <a:off x="4648200" y="1295400"/>
            <a:ext cx="4041775" cy="685800"/>
          </a:xfrm>
          <a:noFill/>
          <a:ln>
            <a:noFill/>
          </a:ln>
        </p:spPr>
        <p:txBody>
          <a:bodyPr lIns="91440" anchor="b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zh-CN" altLang="en-US" smtClean="0"/>
              <a:t>单击此处编辑母版文本样式</a:t>
            </a:r>
            <a:endParaRPr kumimoji="0" lang="zh-CN" altLang="en-US" smtClean="0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327317-CAD0-4FD6-B0E3-6429F3B88CD0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8E3556-2C37-4602-A3E8-B950B5633802}" type="slidenum">
              <a:rPr lang="zh-CN" altLang="en-US" smtClean="0"/>
            </a:fld>
            <a:endParaRPr lang="zh-CN" altLang="en-US"/>
          </a:p>
        </p:txBody>
      </p:sp>
      <p:sp>
        <p:nvSpPr>
          <p:cNvPr id="11" name="内容占位符 10"/>
          <p:cNvSpPr>
            <a:spLocks noGrp="1"/>
          </p:cNvSpPr>
          <p:nvPr>
            <p:ph sz="quarter" idx="2"/>
          </p:nvPr>
        </p:nvSpPr>
        <p:spPr>
          <a:xfrm>
            <a:off x="457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 eaLnBrk="1" latinLnBrk="0" hangingPunct="1"/>
            <a:r>
              <a:rPr lang="zh-CN" altLang="en-US" smtClean="0"/>
              <a:t>第二级</a:t>
            </a:r>
            <a:endParaRPr lang="zh-CN" altLang="en-US" smtClean="0"/>
          </a:p>
          <a:p>
            <a:pPr lvl="2" eaLnBrk="1" latinLnBrk="0" hangingPunct="1"/>
            <a:r>
              <a:rPr lang="zh-CN" altLang="en-US" smtClean="0"/>
              <a:t>第三级</a:t>
            </a:r>
            <a:endParaRPr lang="zh-CN" altLang="en-US" smtClean="0"/>
          </a:p>
          <a:p>
            <a:pPr lvl="3" eaLnBrk="1" latinLnBrk="0" hangingPunct="1"/>
            <a:r>
              <a:rPr lang="zh-CN" altLang="en-US" smtClean="0"/>
              <a:t>第四级</a:t>
            </a:r>
            <a:endParaRPr lang="zh-CN" altLang="en-US" smtClean="0"/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13" name="内容占位符 12"/>
          <p:cNvSpPr>
            <a:spLocks noGrp="1"/>
          </p:cNvSpPr>
          <p:nvPr>
            <p:ph sz="quarter" idx="4"/>
          </p:nvPr>
        </p:nvSpPr>
        <p:spPr>
          <a:xfrm>
            <a:off x="4648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 eaLnBrk="1" latinLnBrk="0" hangingPunct="1"/>
            <a:r>
              <a:rPr lang="zh-CN" altLang="en-US" smtClean="0"/>
              <a:t>第二级</a:t>
            </a:r>
            <a:endParaRPr lang="zh-CN" altLang="en-US" smtClean="0"/>
          </a:p>
          <a:p>
            <a:pPr lvl="2" eaLnBrk="1" latinLnBrk="0" hangingPunct="1"/>
            <a:r>
              <a:rPr lang="zh-CN" altLang="en-US" smtClean="0"/>
              <a:t>第三级</a:t>
            </a:r>
            <a:endParaRPr lang="zh-CN" altLang="en-US" smtClean="0"/>
          </a:p>
          <a:p>
            <a:pPr lvl="3" eaLnBrk="1" latinLnBrk="0" hangingPunct="1"/>
            <a:r>
              <a:rPr lang="zh-CN" altLang="en-US" smtClean="0"/>
              <a:t>第四级</a:t>
            </a:r>
            <a:endParaRPr lang="zh-CN" altLang="en-US" smtClean="0"/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327317-CAD0-4FD6-B0E3-6429F3B88CD0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8E3556-2C37-4602-A3E8-B950B5633802}" type="slidenum">
              <a:rPr lang="zh-CN" altLang="en-US" smtClean="0"/>
            </a:fld>
            <a:endParaRPr lang="zh-CN" altLang="en-US"/>
          </a:p>
        </p:txBody>
      </p:sp>
      <p:sp>
        <p:nvSpPr>
          <p:cNvPr id="6" name="等腰三角形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showMasterSp="0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327317-CAD0-4FD6-B0E3-6429F3B88CD0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8E3556-2C37-4602-A3E8-B950B5633802}" type="slidenum">
              <a:rPr lang="zh-CN" altLang="en-US" smtClean="0"/>
            </a:fld>
            <a:endParaRPr lang="zh-CN" altLang="en-US"/>
          </a:p>
        </p:txBody>
      </p:sp>
      <p:sp>
        <p:nvSpPr>
          <p:cNvPr id="5" name="直接连接符 4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等腰三角形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 showMasterSp="0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324600" y="304800"/>
            <a:ext cx="2514600" cy="838200"/>
          </a:xfrm>
        </p:spPr>
        <p:txBody>
          <a:bodyPr anchor="b" anchorCtr="0">
            <a:noAutofit/>
          </a:bodyPr>
          <a:lstStyle>
            <a:lvl1pPr algn="l">
              <a:buNone/>
              <a:defRPr sz="20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2"/>
          </p:nvPr>
        </p:nvSpPr>
        <p:spPr>
          <a:xfrm>
            <a:off x="6324600" y="1219200"/>
            <a:ext cx="2514600" cy="4843463"/>
          </a:xfrm>
        </p:spPr>
        <p:txBody>
          <a:bodyPr/>
          <a:lstStyle>
            <a:lvl1pPr marL="0" indent="0">
              <a:lnSpc>
                <a:spcPts val="22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zh-CN" altLang="en-US" smtClean="0"/>
              <a:t>单击此处编辑母版文本样式</a:t>
            </a:r>
            <a:endParaRPr kumimoji="0"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327317-CAD0-4FD6-B0E3-6429F3B88CD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8E3556-2C37-4602-A3E8-B950B5633802}" type="slidenum">
              <a:rPr lang="zh-CN" altLang="en-US" smtClean="0"/>
            </a:fld>
            <a:endParaRPr lang="zh-CN" altLang="en-US"/>
          </a:p>
        </p:txBody>
      </p:sp>
      <p:sp>
        <p:nvSpPr>
          <p:cNvPr id="8" name="直接连接符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直接连接符 9"/>
          <p:cNvSpPr>
            <a:spLocks noChangeShapeType="1"/>
          </p:cNvSpPr>
          <p:nvPr/>
        </p:nvSpPr>
        <p:spPr bwMode="auto">
          <a:xfrm rot="5400000">
            <a:off x="3160645" y="3324225"/>
            <a:ext cx="603504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等腰三角形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内容占位符 11"/>
          <p:cNvSpPr>
            <a:spLocks noGrp="1"/>
          </p:cNvSpPr>
          <p:nvPr>
            <p:ph sz="quarter" idx="1"/>
          </p:nvPr>
        </p:nvSpPr>
        <p:spPr>
          <a:xfrm>
            <a:off x="304800" y="304800"/>
            <a:ext cx="5715000" cy="5715000"/>
          </a:xfrm>
        </p:spPr>
        <p:txBody>
          <a:bodyPr/>
          <a:lstStyle/>
          <a:p>
            <a:pPr lvl="0" eaLnBrk="1" latinLnBrk="0" hangingPunct="1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 eaLnBrk="1" latinLnBrk="0" hangingPunct="1"/>
            <a:r>
              <a:rPr lang="zh-CN" altLang="en-US" smtClean="0"/>
              <a:t>第二级</a:t>
            </a:r>
            <a:endParaRPr lang="zh-CN" altLang="en-US" smtClean="0"/>
          </a:p>
          <a:p>
            <a:pPr lvl="2" eaLnBrk="1" latinLnBrk="0" hangingPunct="1"/>
            <a:r>
              <a:rPr lang="zh-CN" altLang="en-US" smtClean="0"/>
              <a:t>第三级</a:t>
            </a:r>
            <a:endParaRPr lang="zh-CN" altLang="en-US" smtClean="0"/>
          </a:p>
          <a:p>
            <a:pPr lvl="3" eaLnBrk="1" latinLnBrk="0" hangingPunct="1"/>
            <a:r>
              <a:rPr lang="zh-CN" altLang="en-US" smtClean="0"/>
              <a:t>第四级</a:t>
            </a:r>
            <a:endParaRPr lang="zh-CN" altLang="en-US" smtClean="0"/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 showMasterSp="0">
  <p:cSld name="图片与标题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500856"/>
            <a:ext cx="8229600" cy="674688"/>
          </a:xfrm>
          <a:ln>
            <a:solidFill>
              <a:schemeClr val="accent1"/>
            </a:solidFill>
          </a:ln>
        </p:spPr>
        <p:txBody>
          <a:bodyPr lIns="274320" anchor="ctr"/>
          <a:lstStyle>
            <a:lvl1pPr algn="r">
              <a:buNone/>
              <a:defRPr sz="2000" b="0">
                <a:solidFill>
                  <a:schemeClr val="tx1"/>
                </a:solidFill>
              </a:defRPr>
            </a:lvl1pPr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457200" y="1905000"/>
            <a:ext cx="8229600" cy="4270248"/>
          </a:xfrm>
          <a:solidFill>
            <a:schemeClr val="tx1">
              <a:shade val="50000"/>
            </a:schemeClr>
          </a:solidFill>
          <a:ln>
            <a:noFill/>
          </a:ln>
          <a:effectLst/>
        </p:spPr>
        <p:txBody>
          <a:bodyPr/>
          <a:lstStyle>
            <a:lvl1pPr marL="0" indent="0">
              <a:spcBef>
                <a:spcPts val="600"/>
              </a:spcBef>
              <a:buNone/>
              <a:defRPr sz="3200"/>
            </a:lvl1pPr>
          </a:lstStyle>
          <a:p>
            <a:r>
              <a:rPr kumimoji="0" lang="zh-CN" altLang="en-US" smtClean="0"/>
              <a:t>单击图标添加图片</a:t>
            </a:r>
            <a:endParaRPr kumimoji="0" 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219200"/>
            <a:ext cx="8229600" cy="533400"/>
          </a:xfrm>
        </p:spPr>
        <p:txBody>
          <a:bodyPr anchor="ctr" anchorCtr="0"/>
          <a:lstStyle>
            <a:lvl1pPr marL="0" indent="0" algn="l">
              <a:buFontTx/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zh-CN" altLang="en-US" smtClean="0"/>
              <a:t>单击此处编辑母版文本样式</a:t>
            </a:r>
            <a:endParaRPr kumimoji="0"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327317-CAD0-4FD6-B0E3-6429F3B88CD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8E3556-2C37-4602-A3E8-B950B5633802}" type="slidenum">
              <a:rPr lang="zh-CN" altLang="en-US" smtClean="0"/>
            </a:fld>
            <a:endParaRPr lang="zh-CN" altLang="en-US"/>
          </a:p>
        </p:txBody>
      </p:sp>
      <p:sp>
        <p:nvSpPr>
          <p:cNvPr id="8" name="直接连接符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等腰三角形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矩形 9"/>
          <p:cNvSpPr/>
          <p:nvPr/>
        </p:nvSpPr>
        <p:spPr>
          <a:xfrm>
            <a:off x="457200" y="500856"/>
            <a:ext cx="182880" cy="68580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标题占位符 2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  <a:prstGeom prst="rect">
            <a:avLst/>
          </a:prstGeom>
        </p:spPr>
        <p:txBody>
          <a:bodyPr vert="horz" anchor="b" anchorCtr="0">
            <a:normAutofit/>
          </a:bodyPr>
          <a:lstStyle/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13" name="文本占位符 12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8229600" cy="4910328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zh-CN" altLang="en-US" smtClean="0"/>
              <a:t>单击此处编辑母版文本样式</a:t>
            </a:r>
            <a:endParaRPr kumimoji="0" lang="zh-CN" altLang="en-US" smtClean="0"/>
          </a:p>
          <a:p>
            <a:pPr lvl="1" eaLnBrk="1" latinLnBrk="0" hangingPunct="1"/>
            <a:r>
              <a:rPr kumimoji="0" lang="zh-CN" altLang="en-US" smtClean="0"/>
              <a:t>第二级</a:t>
            </a:r>
            <a:endParaRPr kumimoji="0" lang="zh-CN" altLang="en-US" smtClean="0"/>
          </a:p>
          <a:p>
            <a:pPr lvl="2" eaLnBrk="1" latinLnBrk="0" hangingPunct="1"/>
            <a:r>
              <a:rPr kumimoji="0" lang="zh-CN" altLang="en-US" smtClean="0"/>
              <a:t>第三级</a:t>
            </a:r>
            <a:endParaRPr kumimoji="0" lang="zh-CN" altLang="en-US" smtClean="0"/>
          </a:p>
          <a:p>
            <a:pPr lvl="3" eaLnBrk="1" latinLnBrk="0" hangingPunct="1"/>
            <a:r>
              <a:rPr kumimoji="0" lang="zh-CN" altLang="en-US" smtClean="0"/>
              <a:t>第四级</a:t>
            </a:r>
            <a:endParaRPr kumimoji="0" lang="zh-CN" altLang="en-US" smtClean="0"/>
          </a:p>
          <a:p>
            <a:pPr lvl="4" eaLnBrk="1" latinLnBrk="0" hangingPunct="1"/>
            <a:r>
              <a:rPr kumimoji="0" lang="zh-CN" altLang="en-US" smtClean="0"/>
              <a:t>第五级</a:t>
            </a:r>
            <a:endParaRPr kumimoji="0" lang="en-US"/>
          </a:p>
        </p:txBody>
      </p:sp>
      <p:sp>
        <p:nvSpPr>
          <p:cNvPr id="14" name="日期占位符 13"/>
          <p:cNvSpPr>
            <a:spLocks noGrp="1"/>
          </p:cNvSpPr>
          <p:nvPr>
            <p:ph type="dt" sz="half" idx="2"/>
          </p:nvPr>
        </p:nvSpPr>
        <p:spPr>
          <a:xfrm>
            <a:off x="6400800" y="6356350"/>
            <a:ext cx="2289048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FD327317-CAD0-4FD6-B0E3-6429F3B88CD0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3"/>
          </p:nvPr>
        </p:nvSpPr>
        <p:spPr>
          <a:xfrm>
            <a:off x="2898648" y="6356350"/>
            <a:ext cx="3505200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23" name="灯片编号占位符 22"/>
          <p:cNvSpPr>
            <a:spLocks noGrp="1"/>
          </p:cNvSpPr>
          <p:nvPr>
            <p:ph type="sldNum" sz="quarter" idx="4"/>
          </p:nvPr>
        </p:nvSpPr>
        <p:spPr>
          <a:xfrm>
            <a:off x="612648" y="6356350"/>
            <a:ext cx="19812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B88E3556-2C37-4602-A3E8-B950B5633802}" type="slidenum">
              <a:rPr lang="zh-CN" altLang="en-US" smtClean="0"/>
            </a:fld>
            <a:endParaRPr lang="zh-CN" altLang="en-US"/>
          </a:p>
        </p:txBody>
      </p:sp>
      <p:sp>
        <p:nvSpPr>
          <p:cNvPr id="28" name="直接连接符 2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直接连接符 28"/>
          <p:cNvSpPr>
            <a:spLocks noChangeShapeType="1"/>
          </p:cNvSpPr>
          <p:nvPr/>
        </p:nvSpPr>
        <p:spPr bwMode="auto">
          <a:xfrm>
            <a:off x="457200" y="1143000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等腰三角形 9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eaLnBrk="1" latinLnBrk="0" hangingPunct="1">
        <a:spcBef>
          <a:spcPct val="0"/>
        </a:spcBef>
        <a:buNone/>
        <a:defRPr kumimoji="0" sz="3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6000"/>
        <a:buFont typeface="Wingdings 3" panose="05040102010807070707"/>
        <a:buChar char="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ts val="500"/>
        </a:spcBef>
        <a:buClr>
          <a:schemeClr val="accent2"/>
        </a:buClr>
        <a:buSzPct val="76000"/>
        <a:buFont typeface="Wingdings 3" panose="05040102010807070707"/>
        <a:buChar char=""/>
        <a:defRPr kumimoji="0"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500"/>
        </a:spcBef>
        <a:buClr>
          <a:schemeClr val="bg1">
            <a:shade val="50000"/>
          </a:schemeClr>
        </a:buClr>
        <a:buSzPct val="76000"/>
        <a:buFont typeface="Wingdings 3" panose="05040102010807070707"/>
        <a:buChar char="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400"/>
        </a:spcBef>
        <a:buClr>
          <a:schemeClr val="accent2">
            <a:shade val="75000"/>
          </a:schemeClr>
        </a:buClr>
        <a:buSzPct val="70000"/>
        <a:buFont typeface="Wingdings" panose="05000000000000000000"/>
        <a:buChar char="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00"/>
        </a:spcBef>
        <a:buClr>
          <a:schemeClr val="accent2"/>
        </a:buClr>
        <a:buSzPct val="70000"/>
        <a:buFont typeface="Wingdings" panose="05000000000000000000"/>
        <a:buChar char="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ts val="300"/>
        </a:spcBef>
        <a:buClr>
          <a:srgbClr val="9FB8CD">
            <a:shade val="75000"/>
          </a:srgbClr>
        </a:buClr>
        <a:buSzPct val="75000"/>
        <a:buFont typeface="Wingdings 3" panose="05040102010807070707"/>
        <a:buChar char=""/>
        <a:defRPr kumimoji="0" lang="en-US" sz="1600" kern="1200" smtClean="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rgbClr val="727CA3">
            <a:shade val="75000"/>
          </a:srgbClr>
        </a:buClr>
        <a:buSzPct val="75000"/>
        <a:buFont typeface="Wingdings 3" panose="05040102010807070707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182880" algn="l" rtl="0" eaLnBrk="1" latinLnBrk="0" hangingPunct="1">
        <a:spcBef>
          <a:spcPts val="300"/>
        </a:spcBef>
        <a:buClr>
          <a:prstClr val="white">
            <a:shade val="50000"/>
          </a:prstClr>
        </a:buClr>
        <a:buSzPct val="75000"/>
        <a:buFont typeface="Wingdings 3" panose="05040102010807070707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8pPr>
      <a:lvl9pPr marL="2194560" indent="-182880" algn="l" rtl="0" eaLnBrk="1" latinLnBrk="0" hangingPunct="1">
        <a:spcBef>
          <a:spcPts val="300"/>
        </a:spcBef>
        <a:buClr>
          <a:srgbClr val="9FB8CD"/>
        </a:buClr>
        <a:buSzPct val="75000"/>
        <a:buFont typeface="Wingdings 3" panose="05040102010807070707"/>
        <a:buChar char=""/>
        <a:defRPr kumimoji="0" lang="en-US" sz="1200" kern="120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4.jpeg"/><Relationship Id="rId3" Type="http://schemas.openxmlformats.org/officeDocument/2006/relationships/image" Target="../media/image3.jpeg"/><Relationship Id="rId2" Type="http://schemas.openxmlformats.org/officeDocument/2006/relationships/tags" Target="../tags/tag1.xml"/><Relationship Id="rId1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6.png"/><Relationship Id="rId3" Type="http://schemas.openxmlformats.org/officeDocument/2006/relationships/tags" Target="../tags/tag2.xml"/><Relationship Id="rId2" Type="http://schemas.openxmlformats.org/officeDocument/2006/relationships/image" Target="../media/image5.png"/><Relationship Id="rId1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7.png"/><Relationship Id="rId2" Type="http://schemas.openxmlformats.org/officeDocument/2006/relationships/tags" Target="../tags/tag3.xml"/><Relationship Id="rId1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9.png"/><Relationship Id="rId3" Type="http://schemas.openxmlformats.org/officeDocument/2006/relationships/image" Target="../media/image8.png"/><Relationship Id="rId2" Type="http://schemas.openxmlformats.org/officeDocument/2006/relationships/tags" Target="../tags/tag4.xml"/><Relationship Id="rId1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6" Type="http://schemas.openxmlformats.org/officeDocument/2006/relationships/tags" Target="../tags/tag7.xml"/><Relationship Id="rId5" Type="http://schemas.openxmlformats.org/officeDocument/2006/relationships/image" Target="../media/image13.png"/><Relationship Id="rId4" Type="http://schemas.openxmlformats.org/officeDocument/2006/relationships/tags" Target="../tags/tag6.xml"/><Relationship Id="rId3" Type="http://schemas.openxmlformats.org/officeDocument/2006/relationships/image" Target="../media/image12.png"/><Relationship Id="rId2" Type="http://schemas.openxmlformats.org/officeDocument/2006/relationships/tags" Target="../tags/tag5.xml"/><Relationship Id="rId1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5.png"/><Relationship Id="rId2" Type="http://schemas.openxmlformats.org/officeDocument/2006/relationships/tags" Target="../tags/tag8.xml"/><Relationship Id="rId1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2800" dirty="0" smtClean="0">
                <a:latin typeface="宋体" panose="02010600030101010101" pitchFamily="2" charset="-122"/>
                <a:ea typeface="宋体" panose="02010600030101010101" pitchFamily="2" charset="-122"/>
              </a:rPr>
              <a:t>B41V</a:t>
            </a:r>
            <a:r>
              <a:rPr lang="zh-CN" altLang="zh-CN" sz="2800" dirty="0" smtClean="0"/>
              <a:t>后视镜技术要求</a:t>
            </a:r>
            <a:br>
              <a:rPr lang="en-US" altLang="zh-CN" sz="2800" dirty="0" smtClean="0"/>
            </a:br>
            <a:endParaRPr lang="zh-CN" altLang="en-US" sz="1600" dirty="0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404664"/>
            <a:ext cx="84772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文本框 5"/>
          <p:cNvSpPr txBox="1"/>
          <p:nvPr/>
        </p:nvSpPr>
        <p:spPr>
          <a:xfrm>
            <a:off x="734060" y="1598295"/>
            <a:ext cx="793051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ea typeface="宋体" panose="02010600030101010101" pitchFamily="2" charset="-122"/>
              </a:rPr>
              <a:t>一、检测镜座安装定位柱位置尺寸</a:t>
            </a:r>
            <a:r>
              <a:rPr lang="en-US" altLang="zh-CN">
                <a:ea typeface="宋体" panose="02010600030101010101" pitchFamily="2" charset="-122"/>
              </a:rPr>
              <a:t> </a:t>
            </a:r>
            <a:r>
              <a:rPr lang="zh-CN" altLang="en-US">
                <a:ea typeface="宋体" panose="02010600030101010101" pitchFamily="2" charset="-122"/>
              </a:rPr>
              <a:t>（如图左红色箭头处），注意：其中一处定位柱上安装预装卡扣（如图右红色箭头处），具体尺寸以最终图纸为准。</a:t>
            </a:r>
            <a:endParaRPr lang="zh-CN" altLang="en-US">
              <a:ea typeface="宋体" panose="02010600030101010101" pitchFamily="2" charset="-122"/>
            </a:endParaRPr>
          </a:p>
        </p:txBody>
      </p:sp>
      <p:pic>
        <p:nvPicPr>
          <p:cNvPr id="3" name="图片 2" descr="B41V 镜座 安装定位柱示意图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832485" y="3356610"/>
            <a:ext cx="2267585" cy="1726565"/>
          </a:xfrm>
          <a:prstGeom prst="rect">
            <a:avLst/>
          </a:prstGeom>
        </p:spPr>
      </p:pic>
      <p:pic>
        <p:nvPicPr>
          <p:cNvPr id="4" name="图片 3" descr="B41V  安装定位柱预装卡扣示意图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0110" y="3284855"/>
            <a:ext cx="2110105" cy="16992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anchor="b" anchorCtr="0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400" dirty="0" smtClean="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B41V</a:t>
            </a:r>
            <a:r>
              <a:rPr lang="zh-CN" altLang="zh-CN" sz="2400" dirty="0" smtClean="0">
                <a:sym typeface="+mn-ea"/>
              </a:rPr>
              <a:t>后视镜技术要求</a:t>
            </a:r>
            <a:br>
              <a:rPr lang="en-US" altLang="zh-CN" sz="2800" dirty="0" smtClean="0"/>
            </a:br>
            <a:endParaRPr lang="zh-CN" altLang="en-US" sz="160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404664"/>
            <a:ext cx="84772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矩形 1"/>
          <p:cNvSpPr/>
          <p:nvPr/>
        </p:nvSpPr>
        <p:spPr>
          <a:xfrm>
            <a:off x="697865" y="1268730"/>
            <a:ext cx="8185785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zh-CN" altLang="en-US" dirty="0">
                <a:latin typeface="+mj-ea"/>
              </a:rPr>
              <a:t>二、检测车门与后视镜总成三颗双头螺栓安装位置尺寸（如下图所示），具体位置尺寸以最终图纸为准。 </a:t>
            </a:r>
            <a:endParaRPr lang="zh-CN" altLang="en-US" dirty="0">
              <a:latin typeface="+mj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895" y="2493010"/>
            <a:ext cx="4291200" cy="32184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5147945" y="2997200"/>
            <a:ext cx="3683000" cy="17430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anchor="b" anchorCtr="0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400" dirty="0" smtClean="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B41V</a:t>
            </a:r>
            <a:r>
              <a:rPr lang="zh-CN" altLang="zh-CN" sz="2400" dirty="0" smtClean="0">
                <a:sym typeface="+mn-ea"/>
              </a:rPr>
              <a:t>后视镜技术要求</a:t>
            </a:r>
            <a:br>
              <a:rPr lang="en-US" altLang="zh-CN" sz="2800" dirty="0" smtClean="0"/>
            </a:br>
            <a:endParaRPr lang="zh-CN" altLang="en-US" sz="160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404664"/>
            <a:ext cx="84772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矩形 1"/>
          <p:cNvSpPr/>
          <p:nvPr/>
        </p:nvSpPr>
        <p:spPr>
          <a:xfrm>
            <a:off x="697865" y="1268730"/>
            <a:ext cx="8185785" cy="1476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zh-CN" altLang="en-US" dirty="0">
                <a:latin typeface="+mj-ea"/>
              </a:rPr>
              <a:t>三、检测后视镜总成镜头的初始角度和折叠角度</a:t>
            </a:r>
            <a:r>
              <a:rPr lang="en-US" altLang="zh-CN" dirty="0">
                <a:latin typeface="+mj-ea"/>
              </a:rPr>
              <a:t> </a:t>
            </a:r>
            <a:r>
              <a:rPr lang="en-US" altLang="zh-CN" dirty="0">
                <a:latin typeface="+mj-ea"/>
                <a:ea typeface="宋体" panose="02010600030101010101" pitchFamily="2" charset="-122"/>
                <a:sym typeface="+mn-ea"/>
              </a:rPr>
              <a:t>(</a:t>
            </a:r>
            <a:r>
              <a:rPr lang="zh-CN" altLang="zh-CN" dirty="0">
                <a:latin typeface="+mj-ea"/>
                <a:ea typeface="宋体" panose="02010600030101010101" pitchFamily="2" charset="-122"/>
                <a:sym typeface="+mn-ea"/>
              </a:rPr>
              <a:t>车头方向为向前方向</a:t>
            </a:r>
            <a:r>
              <a:rPr lang="en-US" altLang="zh-CN" dirty="0">
                <a:latin typeface="+mj-ea"/>
                <a:ea typeface="宋体" panose="02010600030101010101" pitchFamily="2" charset="-122"/>
                <a:sym typeface="+mn-ea"/>
              </a:rPr>
              <a:t>),</a:t>
            </a:r>
            <a:r>
              <a:rPr lang="zh-CN" altLang="en-US" dirty="0">
                <a:latin typeface="+mj-ea"/>
                <a:ea typeface="宋体" panose="02010600030101010101" pitchFamily="2" charset="-122"/>
                <a:sym typeface="+mn-ea"/>
              </a:rPr>
              <a:t>初始角度和</a:t>
            </a:r>
            <a:r>
              <a:rPr lang="zh-CN" altLang="zh-CN" dirty="0">
                <a:latin typeface="+mj-ea"/>
                <a:ea typeface="宋体" panose="02010600030101010101" pitchFamily="2" charset="-122"/>
                <a:sym typeface="+mn-ea"/>
              </a:rPr>
              <a:t>最终折叠角度的公差以最终图纸为准（以公差±</a:t>
            </a:r>
            <a:r>
              <a:rPr lang="en-US" altLang="zh-CN" dirty="0">
                <a:latin typeface="+mj-ea"/>
                <a:ea typeface="宋体" panose="02010600030101010101" pitchFamily="2" charset="-122"/>
                <a:sym typeface="+mn-ea"/>
              </a:rPr>
              <a:t>2</a:t>
            </a:r>
            <a:r>
              <a:rPr lang="zh-CN" altLang="en-US" dirty="0">
                <a:latin typeface="+mj-ea"/>
                <a:ea typeface="宋体" panose="02010600030101010101" pitchFamily="2" charset="-122"/>
                <a:sym typeface="+mn-ea"/>
              </a:rPr>
              <a:t>°为例</a:t>
            </a:r>
            <a:r>
              <a:rPr lang="zh-CN" altLang="zh-CN" dirty="0">
                <a:latin typeface="+mj-ea"/>
                <a:ea typeface="宋体" panose="02010600030101010101" pitchFamily="2" charset="-122"/>
                <a:sym typeface="+mn-ea"/>
              </a:rPr>
              <a:t>）。</a:t>
            </a:r>
            <a:endParaRPr lang="zh-CN" altLang="en-US" dirty="0">
              <a:latin typeface="+mj-ea"/>
            </a:endParaRPr>
          </a:p>
          <a:p>
            <a:pPr>
              <a:defRPr/>
            </a:pPr>
            <a:r>
              <a:rPr lang="zh-CN" altLang="en-US" dirty="0">
                <a:latin typeface="+mj-ea"/>
              </a:rPr>
              <a:t> 折叠角度：</a:t>
            </a:r>
            <a:r>
              <a:rPr lang="en-US" altLang="zh-CN" dirty="0">
                <a:latin typeface="+mj-ea"/>
              </a:rPr>
              <a:t>  </a:t>
            </a:r>
            <a:r>
              <a:rPr lang="zh-CN" altLang="en-US" dirty="0">
                <a:latin typeface="+mj-ea"/>
                <a:ea typeface="宋体" panose="02010600030101010101" pitchFamily="2" charset="-122"/>
              </a:rPr>
              <a:t>左后视镜总成：向后</a:t>
            </a:r>
            <a:r>
              <a:rPr lang="en-US" altLang="zh-CN" dirty="0">
                <a:latin typeface="+mj-ea"/>
                <a:ea typeface="宋体" panose="02010600030101010101" pitchFamily="2" charset="-122"/>
              </a:rPr>
              <a:t>68</a:t>
            </a:r>
            <a:r>
              <a:rPr lang="zh-CN" altLang="en-US" dirty="0">
                <a:latin typeface="+mj-ea"/>
                <a:ea typeface="宋体" panose="02010600030101010101" pitchFamily="2" charset="-122"/>
              </a:rPr>
              <a:t>±</a:t>
            </a:r>
            <a:r>
              <a:rPr lang="en-US" altLang="zh-CN" dirty="0">
                <a:latin typeface="+mj-ea"/>
                <a:ea typeface="宋体" panose="02010600030101010101" pitchFamily="2" charset="-122"/>
              </a:rPr>
              <a:t>2</a:t>
            </a:r>
            <a:r>
              <a:rPr lang="zh-CN" altLang="en-US" dirty="0">
                <a:latin typeface="+mj-ea"/>
                <a:ea typeface="宋体" panose="02010600030101010101" pitchFamily="2" charset="-122"/>
              </a:rPr>
              <a:t>°向前</a:t>
            </a:r>
            <a:r>
              <a:rPr lang="en-US" altLang="zh-CN" dirty="0">
                <a:latin typeface="+mj-ea"/>
                <a:sym typeface="+mn-ea"/>
              </a:rPr>
              <a:t>70</a:t>
            </a:r>
            <a:r>
              <a:rPr lang="zh-CN" altLang="en-US" dirty="0">
                <a:latin typeface="+mj-ea"/>
                <a:ea typeface="宋体" panose="02010600030101010101" pitchFamily="2" charset="-122"/>
                <a:sym typeface="+mn-ea"/>
              </a:rPr>
              <a:t>±</a:t>
            </a:r>
            <a:r>
              <a:rPr lang="en-US" altLang="zh-CN" dirty="0">
                <a:latin typeface="+mj-ea"/>
                <a:ea typeface="宋体" panose="02010600030101010101" pitchFamily="2" charset="-122"/>
                <a:sym typeface="+mn-ea"/>
              </a:rPr>
              <a:t>2</a:t>
            </a:r>
            <a:r>
              <a:rPr lang="zh-CN" altLang="en-US" dirty="0">
                <a:latin typeface="+mj-ea"/>
                <a:ea typeface="宋体" panose="02010600030101010101" pitchFamily="2" charset="-122"/>
                <a:sym typeface="+mn-ea"/>
              </a:rPr>
              <a:t>°</a:t>
            </a:r>
            <a:r>
              <a:rPr lang="zh-CN" altLang="en-US" dirty="0">
                <a:latin typeface="+mj-ea"/>
              </a:rPr>
              <a:t>。</a:t>
            </a:r>
            <a:endParaRPr lang="zh-CN" altLang="en-US" dirty="0">
              <a:latin typeface="+mj-ea"/>
            </a:endParaRPr>
          </a:p>
          <a:p>
            <a:pPr>
              <a:defRPr/>
            </a:pPr>
            <a:r>
              <a:rPr lang="en-US" altLang="zh-CN" dirty="0">
                <a:latin typeface="+mj-ea"/>
              </a:rPr>
              <a:t>             </a:t>
            </a:r>
            <a:r>
              <a:rPr lang="zh-CN" altLang="en-US" dirty="0">
                <a:latin typeface="+mj-ea"/>
                <a:ea typeface="宋体" panose="02010600030101010101" pitchFamily="2" charset="-122"/>
                <a:sym typeface="+mn-ea"/>
              </a:rPr>
              <a:t>右后视镜总成：向后</a:t>
            </a:r>
            <a:r>
              <a:rPr lang="en-US" altLang="zh-CN" dirty="0">
                <a:latin typeface="+mj-ea"/>
                <a:ea typeface="宋体" panose="02010600030101010101" pitchFamily="2" charset="-122"/>
                <a:sym typeface="+mn-ea"/>
              </a:rPr>
              <a:t>58</a:t>
            </a:r>
            <a:r>
              <a:rPr lang="zh-CN" altLang="en-US" dirty="0">
                <a:latin typeface="+mj-ea"/>
                <a:ea typeface="宋体" panose="02010600030101010101" pitchFamily="2" charset="-122"/>
                <a:sym typeface="+mn-ea"/>
              </a:rPr>
              <a:t>±</a:t>
            </a:r>
            <a:r>
              <a:rPr lang="en-US" altLang="zh-CN" dirty="0">
                <a:latin typeface="+mj-ea"/>
                <a:ea typeface="宋体" panose="02010600030101010101" pitchFamily="2" charset="-122"/>
                <a:sym typeface="+mn-ea"/>
              </a:rPr>
              <a:t>2</a:t>
            </a:r>
            <a:r>
              <a:rPr lang="zh-CN" altLang="en-US" dirty="0">
                <a:latin typeface="+mj-ea"/>
                <a:ea typeface="宋体" panose="02010600030101010101" pitchFamily="2" charset="-122"/>
                <a:sym typeface="+mn-ea"/>
              </a:rPr>
              <a:t>°向前</a:t>
            </a:r>
            <a:r>
              <a:rPr lang="en-US" altLang="zh-CN" dirty="0">
                <a:latin typeface="+mj-ea"/>
                <a:sym typeface="+mn-ea"/>
              </a:rPr>
              <a:t>80</a:t>
            </a:r>
            <a:r>
              <a:rPr lang="zh-CN" altLang="en-US" dirty="0">
                <a:latin typeface="+mj-ea"/>
                <a:ea typeface="宋体" panose="02010600030101010101" pitchFamily="2" charset="-122"/>
                <a:sym typeface="+mn-ea"/>
              </a:rPr>
              <a:t>±</a:t>
            </a:r>
            <a:r>
              <a:rPr lang="en-US" altLang="zh-CN" dirty="0">
                <a:latin typeface="+mj-ea"/>
                <a:ea typeface="宋体" panose="02010600030101010101" pitchFamily="2" charset="-122"/>
                <a:sym typeface="+mn-ea"/>
              </a:rPr>
              <a:t>2</a:t>
            </a:r>
            <a:r>
              <a:rPr lang="zh-CN" altLang="en-US" dirty="0">
                <a:latin typeface="+mj-ea"/>
                <a:ea typeface="宋体" panose="02010600030101010101" pitchFamily="2" charset="-122"/>
                <a:sym typeface="+mn-ea"/>
              </a:rPr>
              <a:t>°</a:t>
            </a:r>
            <a:r>
              <a:rPr lang="zh-CN" altLang="en-US" dirty="0">
                <a:latin typeface="+mj-ea"/>
                <a:sym typeface="+mn-ea"/>
              </a:rPr>
              <a:t>。</a:t>
            </a:r>
            <a:endParaRPr lang="zh-CN" altLang="en-US" dirty="0">
              <a:latin typeface="+mj-ea"/>
            </a:endParaRPr>
          </a:p>
          <a:p>
            <a:pPr>
              <a:defRPr/>
            </a:pPr>
            <a:r>
              <a:rPr lang="en-US" altLang="zh-CN" dirty="0">
                <a:latin typeface="+mj-ea"/>
              </a:rPr>
              <a:t>  </a:t>
            </a:r>
            <a:r>
              <a:rPr lang="zh-CN" altLang="en-US" dirty="0">
                <a:latin typeface="+mj-ea"/>
                <a:ea typeface="宋体" panose="02010600030101010101" pitchFamily="2" charset="-122"/>
              </a:rPr>
              <a:t>初始角度：初始角度以数据为准。</a:t>
            </a:r>
            <a:endParaRPr lang="zh-CN" altLang="en-US" dirty="0">
              <a:latin typeface="+mj-ea"/>
              <a:ea typeface="宋体" panose="02010600030101010101" pitchFamily="2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2699385" y="2853055"/>
            <a:ext cx="1590675" cy="1295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anchor="b" anchorCtr="0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400" dirty="0" smtClean="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B41V</a:t>
            </a:r>
            <a:r>
              <a:rPr lang="zh-CN" altLang="zh-CN" sz="2400" dirty="0" smtClean="0">
                <a:sym typeface="+mn-ea"/>
              </a:rPr>
              <a:t>后视镜技术要求</a:t>
            </a:r>
            <a:br>
              <a:rPr lang="en-US" altLang="zh-CN" sz="2800" dirty="0" smtClean="0"/>
            </a:br>
            <a:endParaRPr lang="zh-CN" altLang="en-US" sz="160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404664"/>
            <a:ext cx="84772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矩形 1"/>
          <p:cNvSpPr/>
          <p:nvPr/>
        </p:nvSpPr>
        <p:spPr>
          <a:xfrm>
            <a:off x="697865" y="1268730"/>
            <a:ext cx="8185785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zh-CN" altLang="en-US" dirty="0">
                <a:latin typeface="+mj-ea"/>
              </a:rPr>
              <a:t>四、检测</a:t>
            </a:r>
            <a:r>
              <a:rPr lang="zh-CN" dirty="0">
                <a:latin typeface="+mj-ea"/>
                <a:ea typeface="宋体" panose="02010600030101010101" pitchFamily="2" charset="-122"/>
              </a:rPr>
              <a:t>后视镜总成</a:t>
            </a:r>
            <a:r>
              <a:rPr lang="en-US" altLang="zh-CN" dirty="0">
                <a:latin typeface="+mj-ea"/>
              </a:rPr>
              <a:t> 镜座盖</a:t>
            </a:r>
            <a:r>
              <a:rPr lang="zh-CN" altLang="en-US" dirty="0">
                <a:latin typeface="+mj-ea"/>
                <a:ea typeface="宋体" panose="02010600030101010101" pitchFamily="2" charset="-122"/>
              </a:rPr>
              <a:t>（镜脚护罩上盖）与车门安装间隙</a:t>
            </a:r>
            <a:r>
              <a:rPr lang="zh-CN" altLang="en-US" dirty="0">
                <a:solidFill>
                  <a:schemeClr val="tx1"/>
                </a:solidFill>
                <a:latin typeface="+mj-ea"/>
                <a:ea typeface="宋体" panose="02010600030101010101" pitchFamily="2" charset="-122"/>
              </a:rPr>
              <a:t>（理论间隙为</a:t>
            </a:r>
            <a:r>
              <a:rPr lang="en-US" altLang="zh-CN" dirty="0">
                <a:solidFill>
                  <a:schemeClr val="tx1"/>
                </a:solidFill>
                <a:latin typeface="+mj-ea"/>
                <a:ea typeface="宋体" panose="02010600030101010101" pitchFamily="2" charset="-122"/>
              </a:rPr>
              <a:t>0.6</a:t>
            </a:r>
            <a:r>
              <a:rPr lang="zh-CN" altLang="en-US" dirty="0">
                <a:solidFill>
                  <a:srgbClr val="FF0000"/>
                </a:solidFill>
                <a:latin typeface="+mj-ea"/>
                <a:ea typeface="宋体" panose="02010600030101010101" pitchFamily="2" charset="-122"/>
              </a:rPr>
              <a:t>）</a:t>
            </a:r>
            <a:r>
              <a:rPr lang="zh-CN" altLang="en-US" dirty="0">
                <a:latin typeface="+mj-ea"/>
                <a:ea typeface="宋体" panose="02010600030101010101" pitchFamily="2" charset="-122"/>
              </a:rPr>
              <a:t>（图中红色箭头处为镜座盖）</a:t>
            </a:r>
            <a:r>
              <a:rPr lang="en-US" altLang="zh-CN" dirty="0">
                <a:latin typeface="+mj-ea"/>
              </a:rPr>
              <a:t> </a:t>
            </a:r>
            <a:r>
              <a:rPr lang="zh-CN" altLang="en-US" dirty="0">
                <a:latin typeface="+mj-ea"/>
                <a:ea typeface="宋体" panose="02010600030101010101" pitchFamily="2" charset="-122"/>
              </a:rPr>
              <a:t>最终间隙要求以最终图纸为准。</a:t>
            </a:r>
            <a:r>
              <a:rPr lang="en-US" altLang="zh-CN" dirty="0">
                <a:latin typeface="+mj-ea"/>
                <a:ea typeface="宋体" panose="02010600030101010101" pitchFamily="2" charset="-122"/>
              </a:rPr>
              <a:t> </a:t>
            </a:r>
            <a:endParaRPr lang="en-US" altLang="zh-CN" dirty="0">
              <a:latin typeface="+mj-ea"/>
              <a:ea typeface="宋体" panose="02010600030101010101" pitchFamily="2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20015" y="3429000"/>
            <a:ext cx="3980180" cy="230568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7855" y="2575560"/>
            <a:ext cx="3724275" cy="31591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anchor="b" anchorCtr="0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400" dirty="0" smtClean="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B41V</a:t>
            </a:r>
            <a:r>
              <a:rPr lang="zh-CN" altLang="zh-CN" sz="2400" dirty="0" smtClean="0">
                <a:sym typeface="+mn-ea"/>
              </a:rPr>
              <a:t>后视镜技术要求</a:t>
            </a:r>
            <a:br>
              <a:rPr lang="en-US" altLang="zh-CN" sz="2800" dirty="0" smtClean="0"/>
            </a:br>
            <a:endParaRPr lang="zh-CN" altLang="en-US" sz="160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404664"/>
            <a:ext cx="84772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矩形 1"/>
          <p:cNvSpPr/>
          <p:nvPr/>
        </p:nvSpPr>
        <p:spPr>
          <a:xfrm>
            <a:off x="697865" y="1268730"/>
            <a:ext cx="8185785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zh-CN" altLang="en-US" dirty="0">
                <a:latin typeface="+mj-ea"/>
              </a:rPr>
              <a:t>五、检测</a:t>
            </a:r>
            <a:r>
              <a:rPr lang="en-US" altLang="zh-CN" dirty="0">
                <a:latin typeface="+mj-ea"/>
              </a:rPr>
              <a:t> </a:t>
            </a:r>
            <a:r>
              <a:rPr dirty="0">
                <a:latin typeface="+mj-ea"/>
              </a:rPr>
              <a:t>LOGO投影的 </a:t>
            </a:r>
            <a:r>
              <a:rPr lang="en-US" altLang="zh-CN" dirty="0">
                <a:latin typeface="+mj-ea"/>
                <a:ea typeface="宋体" panose="02010600030101010101" pitchFamily="2" charset="-122"/>
              </a:rPr>
              <a:t>“</a:t>
            </a:r>
            <a:r>
              <a:rPr dirty="0">
                <a:latin typeface="+mj-ea"/>
                <a:sym typeface="+mn-ea"/>
              </a:rPr>
              <a:t>北京 </a:t>
            </a:r>
            <a:r>
              <a:rPr lang="en-US" altLang="zh-CN" dirty="0">
                <a:latin typeface="+mj-ea"/>
                <a:ea typeface="宋体" panose="02010600030101010101" pitchFamily="2" charset="-122"/>
              </a:rPr>
              <a:t>”</a:t>
            </a:r>
            <a:r>
              <a:rPr lang="zh-CN" altLang="en-US" dirty="0">
                <a:latin typeface="+mj-ea"/>
                <a:ea typeface="宋体" panose="02010600030101010101" pitchFamily="2" charset="-122"/>
              </a:rPr>
              <a:t>图案</a:t>
            </a:r>
            <a:r>
              <a:rPr dirty="0">
                <a:latin typeface="+mj-ea"/>
              </a:rPr>
              <a:t> 两个字的 </a:t>
            </a:r>
            <a:r>
              <a:rPr lang="zh-CN" dirty="0">
                <a:latin typeface="+mj-ea"/>
                <a:ea typeface="宋体" panose="02010600030101010101" pitchFamily="2" charset="-122"/>
              </a:rPr>
              <a:t>尺寸</a:t>
            </a:r>
            <a:r>
              <a:rPr lang="en-US" altLang="zh-CN" dirty="0">
                <a:latin typeface="+mj-ea"/>
                <a:ea typeface="宋体" panose="02010600030101010101" pitchFamily="2" charset="-122"/>
              </a:rPr>
              <a:t> X</a:t>
            </a:r>
            <a:r>
              <a:rPr lang="zh-CN" altLang="en-US" dirty="0">
                <a:latin typeface="+mj-ea"/>
                <a:ea typeface="宋体" panose="02010600030101010101" pitchFamily="2" charset="-122"/>
              </a:rPr>
              <a:t>向</a:t>
            </a:r>
            <a:r>
              <a:rPr lang="en-US" altLang="zh-CN" dirty="0">
                <a:latin typeface="+mj-ea"/>
                <a:ea typeface="宋体" panose="02010600030101010101" pitchFamily="2" charset="-122"/>
              </a:rPr>
              <a:t>500mm </a:t>
            </a:r>
            <a:r>
              <a:rPr lang="zh-CN" altLang="en-US" dirty="0">
                <a:latin typeface="+mj-ea"/>
                <a:ea typeface="宋体" panose="02010600030101010101" pitchFamily="2" charset="-122"/>
              </a:rPr>
              <a:t>，</a:t>
            </a:r>
            <a:r>
              <a:rPr lang="en-US" altLang="zh-CN" dirty="0">
                <a:latin typeface="+mj-ea"/>
                <a:ea typeface="宋体" panose="02010600030101010101" pitchFamily="2" charset="-122"/>
              </a:rPr>
              <a:t>Y</a:t>
            </a:r>
            <a:r>
              <a:rPr lang="zh-CN" altLang="en-US" dirty="0">
                <a:latin typeface="+mj-ea"/>
                <a:ea typeface="宋体" panose="02010600030101010101" pitchFamily="2" charset="-122"/>
              </a:rPr>
              <a:t>向</a:t>
            </a:r>
            <a:r>
              <a:rPr lang="en-US" altLang="zh-CN" dirty="0">
                <a:latin typeface="+mj-ea"/>
                <a:ea typeface="宋体" panose="02010600030101010101" pitchFamily="2" charset="-122"/>
              </a:rPr>
              <a:t>100mm</a:t>
            </a:r>
            <a:r>
              <a:rPr lang="zh-CN" altLang="en-US" dirty="0">
                <a:latin typeface="+mj-ea"/>
                <a:ea typeface="宋体" panose="02010600030101010101" pitchFamily="2" charset="-122"/>
              </a:rPr>
              <a:t>，</a:t>
            </a:r>
            <a:r>
              <a:rPr lang="zh-CN" dirty="0">
                <a:latin typeface="+mj-ea"/>
                <a:ea typeface="宋体" panose="02010600030101010101" pitchFamily="2" charset="-122"/>
              </a:rPr>
              <a:t>图案与车身</a:t>
            </a:r>
            <a:r>
              <a:rPr lang="en-US" altLang="zh-CN" dirty="0">
                <a:latin typeface="+mj-ea"/>
                <a:ea typeface="宋体" panose="02010600030101010101" pitchFamily="2" charset="-122"/>
              </a:rPr>
              <a:t>X</a:t>
            </a:r>
            <a:r>
              <a:rPr lang="zh-CN" altLang="en-US" dirty="0">
                <a:latin typeface="+mj-ea"/>
                <a:ea typeface="宋体" panose="02010600030101010101" pitchFamily="2" charset="-122"/>
              </a:rPr>
              <a:t>方向平行，公差±</a:t>
            </a:r>
            <a:r>
              <a:rPr lang="en-US" altLang="zh-CN" dirty="0">
                <a:latin typeface="+mj-ea"/>
                <a:ea typeface="宋体" panose="02010600030101010101" pitchFamily="2" charset="-122"/>
              </a:rPr>
              <a:t>3</a:t>
            </a:r>
            <a:r>
              <a:rPr lang="zh-CN" altLang="en-US" dirty="0">
                <a:latin typeface="+mj-ea"/>
                <a:ea typeface="宋体" panose="02010600030101010101" pitchFamily="2" charset="-122"/>
              </a:rPr>
              <a:t>°。</a:t>
            </a:r>
            <a:endParaRPr lang="zh-CN" altLang="en-US" dirty="0">
              <a:latin typeface="+mj-ea"/>
              <a:ea typeface="宋体" panose="02010600030101010101" pitchFamily="2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315" y="2853055"/>
            <a:ext cx="5008245" cy="287147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6280" y="2637155"/>
            <a:ext cx="2277745" cy="32238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anchor="b" anchorCtr="0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400" dirty="0" smtClean="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B41V</a:t>
            </a:r>
            <a:r>
              <a:rPr lang="zh-CN" altLang="zh-CN" sz="2400" dirty="0" smtClean="0">
                <a:sym typeface="+mn-ea"/>
              </a:rPr>
              <a:t>后视镜技术要求</a:t>
            </a:r>
            <a:br>
              <a:rPr lang="en-US" altLang="zh-CN" sz="2800" dirty="0" smtClean="0"/>
            </a:br>
            <a:endParaRPr lang="zh-CN" altLang="en-US" sz="160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404664"/>
            <a:ext cx="84772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矩形 1"/>
          <p:cNvSpPr/>
          <p:nvPr/>
        </p:nvSpPr>
        <p:spPr>
          <a:xfrm>
            <a:off x="697865" y="1268730"/>
            <a:ext cx="8185785" cy="1198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zh-CN" altLang="en-US" dirty="0">
                <a:latin typeface="+mj-ea"/>
              </a:rPr>
              <a:t>五、面差检测</a:t>
            </a:r>
            <a:endParaRPr lang="zh-CN" altLang="en-US" dirty="0">
              <a:latin typeface="+mj-ea"/>
            </a:endParaRPr>
          </a:p>
          <a:p>
            <a:pPr>
              <a:defRPr/>
            </a:pPr>
            <a:r>
              <a:rPr lang="zh-CN" altLang="en-US" dirty="0">
                <a:latin typeface="+mj-ea"/>
              </a:rPr>
              <a:t> </a:t>
            </a:r>
            <a:r>
              <a:rPr lang="en-US" altLang="zh-CN" dirty="0">
                <a:latin typeface="+mj-ea"/>
              </a:rPr>
              <a:t>  1. </a:t>
            </a:r>
            <a:r>
              <a:rPr lang="zh-CN" altLang="en-US" dirty="0">
                <a:latin typeface="+mj-ea"/>
                <a:ea typeface="宋体" panose="02010600030101010101" pitchFamily="2" charset="-122"/>
              </a:rPr>
              <a:t>镜框与转向灯面差</a:t>
            </a:r>
            <a:r>
              <a:rPr lang="en-US" altLang="zh-CN" dirty="0">
                <a:latin typeface="+mj-ea"/>
                <a:ea typeface="宋体" panose="02010600030101010101" pitchFamily="2" charset="-122"/>
              </a:rPr>
              <a:t>0.5</a:t>
            </a:r>
            <a:r>
              <a:rPr lang="zh-CN" altLang="en-US" dirty="0">
                <a:latin typeface="+mj-ea"/>
                <a:ea typeface="宋体" panose="02010600030101010101" pitchFamily="2" charset="-122"/>
              </a:rPr>
              <a:t>（</a:t>
            </a:r>
            <a:r>
              <a:rPr lang="en-US" altLang="zh-CN" dirty="0">
                <a:latin typeface="+mj-ea"/>
                <a:ea typeface="宋体" panose="02010600030101010101" pitchFamily="2" charset="-122"/>
              </a:rPr>
              <a:t>0</a:t>
            </a:r>
            <a:r>
              <a:rPr lang="zh-CN" altLang="en-US" dirty="0">
                <a:latin typeface="+mj-ea"/>
                <a:ea typeface="宋体" panose="02010600030101010101" pitchFamily="2" charset="-122"/>
              </a:rPr>
              <a:t>，</a:t>
            </a:r>
            <a:r>
              <a:rPr lang="en-US" altLang="zh-CN" dirty="0">
                <a:latin typeface="+mj-ea"/>
                <a:ea typeface="宋体" panose="02010600030101010101" pitchFamily="2" charset="-122"/>
              </a:rPr>
              <a:t>-0.5</a:t>
            </a:r>
            <a:r>
              <a:rPr lang="zh-CN" altLang="en-US" dirty="0">
                <a:latin typeface="+mj-ea"/>
                <a:ea typeface="宋体" panose="02010600030101010101" pitchFamily="2" charset="-122"/>
              </a:rPr>
              <a:t>）。</a:t>
            </a:r>
            <a:endParaRPr lang="zh-CN" altLang="en-US" dirty="0">
              <a:latin typeface="+mj-ea"/>
              <a:ea typeface="宋体" panose="02010600030101010101" pitchFamily="2" charset="-122"/>
            </a:endParaRPr>
          </a:p>
          <a:p>
            <a:pPr>
              <a:defRPr/>
            </a:pPr>
            <a:r>
              <a:rPr lang="en-US" altLang="zh-CN" dirty="0">
                <a:latin typeface="+mj-ea"/>
                <a:ea typeface="宋体" panose="02010600030101010101" pitchFamily="2" charset="-122"/>
              </a:rPr>
              <a:t>   2.</a:t>
            </a:r>
            <a:r>
              <a:rPr lang="zh-CN" altLang="en-US" dirty="0">
                <a:latin typeface="+mj-ea"/>
                <a:ea typeface="宋体" panose="02010600030101010101" pitchFamily="2" charset="-122"/>
              </a:rPr>
              <a:t>镜座护罩与护罩堵盖面差</a:t>
            </a:r>
            <a:r>
              <a:rPr lang="en-US" altLang="zh-CN" dirty="0">
                <a:latin typeface="+mj-ea"/>
                <a:ea typeface="宋体" panose="02010600030101010101" pitchFamily="2" charset="-122"/>
              </a:rPr>
              <a:t>0</a:t>
            </a:r>
            <a:r>
              <a:rPr lang="zh-CN" altLang="en-US" dirty="0">
                <a:latin typeface="+mj-ea"/>
                <a:ea typeface="宋体" panose="02010600030101010101" pitchFamily="2" charset="-122"/>
              </a:rPr>
              <a:t>（</a:t>
            </a:r>
            <a:r>
              <a:rPr lang="en-US" altLang="zh-CN" dirty="0">
                <a:latin typeface="+mj-ea"/>
                <a:ea typeface="宋体" panose="02010600030101010101" pitchFamily="2" charset="-122"/>
              </a:rPr>
              <a:t>0</a:t>
            </a:r>
            <a:r>
              <a:rPr lang="zh-CN" altLang="en-US" dirty="0">
                <a:latin typeface="+mj-ea"/>
                <a:ea typeface="宋体" panose="02010600030101010101" pitchFamily="2" charset="-122"/>
              </a:rPr>
              <a:t>，</a:t>
            </a:r>
            <a:r>
              <a:rPr lang="en-US" altLang="zh-CN" dirty="0">
                <a:latin typeface="+mj-ea"/>
                <a:ea typeface="宋体" panose="02010600030101010101" pitchFamily="2" charset="-122"/>
              </a:rPr>
              <a:t>-0.5</a:t>
            </a:r>
            <a:r>
              <a:rPr lang="zh-CN" altLang="en-US" dirty="0">
                <a:latin typeface="+mj-ea"/>
                <a:ea typeface="宋体" panose="02010600030101010101" pitchFamily="2" charset="-122"/>
              </a:rPr>
              <a:t>）。</a:t>
            </a:r>
            <a:endParaRPr lang="zh-CN" altLang="en-US" dirty="0">
              <a:latin typeface="+mj-ea"/>
              <a:ea typeface="宋体" panose="02010600030101010101" pitchFamily="2" charset="-122"/>
            </a:endParaRPr>
          </a:p>
          <a:p>
            <a:pPr>
              <a:defRPr/>
            </a:pPr>
            <a:r>
              <a:rPr lang="en-US" altLang="zh-CN" dirty="0">
                <a:latin typeface="+mj-ea"/>
                <a:ea typeface="宋体" panose="02010600030101010101" pitchFamily="2" charset="-122"/>
              </a:rPr>
              <a:t>   3. </a:t>
            </a:r>
            <a:r>
              <a:rPr lang="zh-CN" altLang="en-US" dirty="0">
                <a:latin typeface="+mj-ea"/>
                <a:ea typeface="宋体" panose="02010600030101010101" pitchFamily="2" charset="-122"/>
              </a:rPr>
              <a:t>镜壳与镜框面差</a:t>
            </a:r>
            <a:r>
              <a:rPr lang="en-US" altLang="zh-CN" dirty="0">
                <a:latin typeface="+mj-ea"/>
                <a:ea typeface="宋体" panose="02010600030101010101" pitchFamily="2" charset="-122"/>
              </a:rPr>
              <a:t>0.5</a:t>
            </a:r>
            <a:r>
              <a:rPr lang="zh-CN" altLang="en-US" dirty="0">
                <a:latin typeface="+mj-ea"/>
                <a:ea typeface="宋体" panose="02010600030101010101" pitchFamily="2" charset="-122"/>
              </a:rPr>
              <a:t>±</a:t>
            </a:r>
            <a:r>
              <a:rPr lang="en-US" altLang="zh-CN" dirty="0">
                <a:latin typeface="+mj-ea"/>
                <a:ea typeface="宋体" panose="02010600030101010101" pitchFamily="2" charset="-122"/>
              </a:rPr>
              <a:t>0.3.</a:t>
            </a:r>
            <a:endParaRPr lang="en-US" altLang="zh-CN" dirty="0">
              <a:latin typeface="+mj-ea"/>
              <a:ea typeface="宋体" panose="02010600030101010101" pitchFamily="2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323850" y="2780665"/>
            <a:ext cx="3145155" cy="303149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3636010" y="2421255"/>
            <a:ext cx="5379085" cy="195453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4644390" y="4375785"/>
            <a:ext cx="3317875" cy="20586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anchor="b" anchorCtr="0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400" dirty="0" smtClean="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B41V</a:t>
            </a:r>
            <a:r>
              <a:rPr lang="zh-CN" altLang="zh-CN" sz="2400" dirty="0" smtClean="0">
                <a:sym typeface="+mn-ea"/>
              </a:rPr>
              <a:t>后视镜技术要求</a:t>
            </a:r>
            <a:br>
              <a:rPr lang="en-US" altLang="zh-CN" sz="2800" dirty="0" smtClean="0"/>
            </a:br>
            <a:endParaRPr lang="zh-CN" altLang="en-US" sz="160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404664"/>
            <a:ext cx="84772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562610" y="2277110"/>
            <a:ext cx="8124190" cy="4827905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981075" y="1333500"/>
            <a:ext cx="3048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此页为客户图纸中建立的基准，请参考此基准设计检具。</a:t>
            </a:r>
            <a:endParaRPr lang="zh-CN" altLang="en-US">
              <a:ea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KSO_WM_UNIT_PLACING_PICTURE_USER_VIEWPORT" val="{&quot;height&quot;:7054,&quot;width&quot;:9266}"/>
</p:tagLst>
</file>

<file path=ppt/tags/tag2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UNIT_PLACING_PICTURE_USER_VIEWPORT" val="{&quot;height&quot;:5546,&quot;width&quot;:9574}"/>
</p:tagLst>
</file>

<file path=ppt/tags/tag5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COMMONDATA" val="eyJoZGlkIjoiMWIwZDgxZTEyYjJiMmU5NDY1MDZjNDVkMmNiYjhhNzEifQ=="/>
  <p:tag name="KSO_WPP_MARK_KEY" val="087700f9-850a-4034-9fd5-aead737a9a0f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质朴">
  <a:themeElements>
    <a:clrScheme name="质朴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质朴">
      <a:majorFont>
        <a:latin typeface="Bookman Old Style"/>
        <a:ea typeface=""/>
        <a:cs typeface=""/>
        <a:font script="Grek" typeface="Cambria"/>
        <a:font script="Cyrl" typeface="Cambria"/>
        <a:font script="Jpan" typeface="HG明朝E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质朴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2700000"/>
            </a:lightRig>
          </a:scene3d>
          <a:sp3d prstMaterial="matte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60000"/>
                <a:satMod val="300000"/>
              </a:schemeClr>
            </a:gs>
            <a:gs pos="30000">
              <a:schemeClr val="phClr">
                <a:shade val="80000"/>
                <a:satMod val="230000"/>
              </a:schemeClr>
            </a:gs>
            <a:gs pos="100000">
              <a:schemeClr val="phClr">
                <a:tint val="97000"/>
                <a:satMod val="22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6000"/>
                <a:satMod val="120000"/>
              </a:schemeClr>
              <a:schemeClr val="phClr">
                <a:tint val="90000"/>
              </a:schemeClr>
            </a:duotone>
          </a:blip>
          <a:tile tx="0" ty="0" sx="35000" sy="40000" flip="x" algn="tl"/>
        </a:blip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Origin</Template>
  <TotalTime>0</TotalTime>
  <Words>580</Words>
  <Application>WPS 演示</Application>
  <PresentationFormat>全屏显示(4:3)</PresentationFormat>
  <Paragraphs>34</Paragraphs>
  <Slides>7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7</vt:i4>
      </vt:variant>
    </vt:vector>
  </HeadingPairs>
  <TitlesOfParts>
    <vt:vector size="21" baseType="lpstr">
      <vt:lpstr>Arial</vt:lpstr>
      <vt:lpstr>宋体</vt:lpstr>
      <vt:lpstr>Wingdings</vt:lpstr>
      <vt:lpstr>Wingdings 3</vt:lpstr>
      <vt:lpstr>Symbol</vt:lpstr>
      <vt:lpstr>Wingdings</vt:lpstr>
      <vt:lpstr>Gill Sans MT</vt:lpstr>
      <vt:lpstr>Bookman Old Style</vt:lpstr>
      <vt:lpstr>Segoe Print</vt:lpstr>
      <vt:lpstr>微软雅黑</vt:lpstr>
      <vt:lpstr>Arial Unicode MS</vt:lpstr>
      <vt:lpstr>华文新魏</vt:lpstr>
      <vt:lpstr>Calibri</vt:lpstr>
      <vt:lpstr>质朴</vt:lpstr>
      <vt:lpstr>B41V后视镜技术要求 </vt:lpstr>
      <vt:lpstr>B41V后视镜技术要求 </vt:lpstr>
      <vt:lpstr>B41V后视镜技术要求 </vt:lpstr>
      <vt:lpstr>B41V后视镜技术要求 </vt:lpstr>
      <vt:lpstr>B41V后视镜技术要求 </vt:lpstr>
      <vt:lpstr>B41V后视镜技术要求 </vt:lpstr>
      <vt:lpstr>B41V后视镜技术要求 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PC</dc:creator>
  <cp:lastModifiedBy>Lenovo</cp:lastModifiedBy>
  <cp:revision>410</cp:revision>
  <dcterms:created xsi:type="dcterms:W3CDTF">2019-11-06T01:00:00Z</dcterms:created>
  <dcterms:modified xsi:type="dcterms:W3CDTF">2023-02-22T06:01:30Z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2052-11.1.0.13703</vt:lpwstr>
  </property>
  <property fmtid="{D5CDD505-2E9C-101B-9397-08002B2CF9AE}" pid="3" name="ICV">
    <vt:lpwstr>2446C1B852BA41F28CF2D6BF795FDA3C</vt:lpwstr>
  </property>
</Properties>
</file>