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3" r:id="rId4"/>
    <p:sldId id="264" r:id="rId5"/>
    <p:sldId id="266" r:id="rId6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C5CF3-587E-FC8F-E411-A76DE51D3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CB3EA8-442C-D881-AFA7-82449A00B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39BCDA-8810-94F8-80D8-83A4C68B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EF4C36-AD7C-4B86-B03C-BB20BD4C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E60EAB-56EC-2B66-9EA6-D1188FDA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78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F3E131-D764-906F-685F-9CDC8426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6F4004-F95E-BD75-824E-08A2D34B6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9F34A7-5825-F9AA-492C-97CB9114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34E72B-5F24-AFB4-8B59-5F124422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2D894E-B956-2EA7-D78C-F05004F3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D44806-EC7D-2CC3-D8D9-6C02390E3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B465AC-535D-04BA-93B1-ED56F1E7E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38F479-3385-46E5-D6CE-93C0693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B61AED-644C-4CE7-23F4-AFDAC22F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A26DE5-EC1B-2C09-A266-89DD6EB8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94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F17E1-1296-FFEF-C8AC-BD31AA26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A3444C-1CE1-F7FA-9975-70CACDC60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F335B-5A20-A0FB-CE5D-982ACCC1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171F1B-EE55-8A73-FA3D-CAC836EA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A4486-12FB-D193-D7C2-EFF3AE81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47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BECD6-1E9C-D88F-908F-511B20B2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CCC4FA-52BC-0F6E-7750-C3BB5201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E2DA4E-87BD-2E10-B86E-CF4227F2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054C2F-C1E4-53E7-2D3F-E52142A7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35857C-A58E-EC17-082D-5ECAABE6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12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9DF16-20DC-0E70-3089-08B4BDB2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88E8C-636B-AC30-E9BC-43C7DC353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9EA414-8069-6361-DC25-97CEC5E6F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EB6B36-9727-11CE-8F88-6E8F5064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06B92C-67AC-B6E2-5097-346A7C99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EAF4D3-64DC-A57C-4EB7-768C4502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55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EE82B-BE59-14BA-7021-7BCC8E40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F40FAB-0A64-8B80-21D0-E17662FA5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2D41C2-281F-91AC-EE75-D3DAB64E7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5E585B-0C17-5DD7-59CB-A5AABE9C1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A4A717-2F40-E9F5-FD2F-FEFE81C6C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AFA9C6-74FC-F3E4-3AF2-7B5D4206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DEB566-0F35-A7CB-5B09-3587B02F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3798D6F-95A9-CEC1-9E39-E7EF9568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97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EA502-BB05-855F-5E3A-A3CDFC44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6A7B60-419D-4C8C-10DE-AAD22AE5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F63E7B-03D6-F1B0-FAC7-53E3D225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91F3D8-4F10-CC5A-D4B0-39B041F7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28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C164091-9B03-9640-CA66-18026D80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49A8CE-44D6-BA01-0278-5F111644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ACDBAF-03B3-282D-686D-E2763F93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32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65505-6D57-29DC-EC97-226DE0ED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BE5309-B947-06B4-2745-A8D09F74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43CD8C-4D99-1E1A-71D8-A4D364C48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139C2B-1D43-C0B3-51B8-0AFB274F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3B7E18-4EAE-5411-4627-E62B3090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C2C013-6BD9-33E8-B371-86F4AFE4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68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39FE92-3D61-620F-AE5B-2519398F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C8BBBF-5F7C-31DE-6995-653738324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C51AA5-4B0F-85E6-5602-7D4E4AD54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3B5C9F-41A1-498B-2417-655832D1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5355FE-AE64-AF94-AF37-CF3EF69C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BCF9B-54F0-FC6F-C2DF-D9225060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38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320B13-DF7C-425E-B3E5-706A7E02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28FC4B-8B48-BF78-5FBB-EC0C29861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8B7341-38EB-3FDC-8869-981DDDE49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47FE-C290-4765-AC21-0D91C4F7876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5A7A68-ED50-793D-B6BB-6FB4E1126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BD86A7-A790-6DD4-2193-0966EE983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7AA6-3740-4308-9295-B0489D693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ECR0009288-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轻卡平台 减震器效果提升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E622D55-BE61-D367-FF93-0F4724D166A1}"/>
              </a:ext>
            </a:extLst>
          </p:cNvPr>
          <p:cNvSpPr txBox="1"/>
          <p:nvPr/>
        </p:nvSpPr>
        <p:spPr>
          <a:xfrm>
            <a:off x="572285" y="1116086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SLT0010545</a:t>
            </a:r>
            <a:r>
              <a:rPr lang="zh-CN" altLang="en-US" sz="2400" b="1" dirty="0"/>
              <a:t>-减震器下底板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5544E3-166D-394B-A235-7D1BB1C3A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8" y="1536927"/>
            <a:ext cx="3752217" cy="19359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3F1F2E-4B8B-45B7-A4B5-9B612585D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56" y="1577750"/>
            <a:ext cx="3779537" cy="1895133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8F662827-34EB-6B38-19AD-9532FF007C00}"/>
              </a:ext>
            </a:extLst>
          </p:cNvPr>
          <p:cNvSpPr/>
          <p:nvPr/>
        </p:nvSpPr>
        <p:spPr>
          <a:xfrm>
            <a:off x="4802432" y="2195074"/>
            <a:ext cx="2055198" cy="672525"/>
          </a:xfrm>
          <a:prstGeom prst="rightArrow">
            <a:avLst>
              <a:gd name="adj1" fmla="val 50000"/>
              <a:gd name="adj2" fmla="val 62769"/>
            </a:avLst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取消小凸起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A1FAED-862E-C2CB-0E98-D13E6A0703BA}"/>
              </a:ext>
            </a:extLst>
          </p:cNvPr>
          <p:cNvSpPr txBox="1"/>
          <p:nvPr/>
        </p:nvSpPr>
        <p:spPr>
          <a:xfrm>
            <a:off x="121079" y="439499"/>
            <a:ext cx="357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/>
              <a:t>一汽：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8F6EA5-5B64-4472-3204-9DDDAB903673}"/>
              </a:ext>
            </a:extLst>
          </p:cNvPr>
          <p:cNvSpPr txBox="1"/>
          <p:nvPr/>
        </p:nvSpPr>
        <p:spPr>
          <a:xfrm>
            <a:off x="6857630" y="1116085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SLT0010545</a:t>
            </a:r>
            <a:r>
              <a:rPr lang="zh-CN" altLang="en-US" sz="2400" b="1" dirty="0"/>
              <a:t>-减震器下底板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FB04D2C-D750-82EF-4E95-9871B670C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4" y="4170323"/>
            <a:ext cx="3363264" cy="25984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2713179-E952-1C1A-35E9-8A92E0499042}"/>
              </a:ext>
            </a:extLst>
          </p:cNvPr>
          <p:cNvSpPr txBox="1"/>
          <p:nvPr/>
        </p:nvSpPr>
        <p:spPr>
          <a:xfrm>
            <a:off x="572285" y="3708658"/>
            <a:ext cx="6510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SLT0010550-</a:t>
            </a:r>
            <a:r>
              <a:rPr lang="zh-CN" altLang="en-US" sz="2400" b="1" dirty="0"/>
              <a:t>下底板焊接总成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A717B8D-DB4D-A79F-B5EE-57614262F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35" y="4170323"/>
            <a:ext cx="3285646" cy="25984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84FCC2D-C0F5-5947-E01F-763B43BF2764}"/>
              </a:ext>
            </a:extLst>
          </p:cNvPr>
          <p:cNvSpPr txBox="1"/>
          <p:nvPr/>
        </p:nvSpPr>
        <p:spPr>
          <a:xfrm>
            <a:off x="6857630" y="3709217"/>
            <a:ext cx="6510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SLT0010550-</a:t>
            </a:r>
            <a:r>
              <a:rPr lang="zh-CN" altLang="en-US" sz="2400" b="1" dirty="0"/>
              <a:t>下底板焊接总成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EDCEBCFA-A6A6-4560-EE9B-18B9B29BF4DB}"/>
              </a:ext>
            </a:extLst>
          </p:cNvPr>
          <p:cNvSpPr/>
          <p:nvPr/>
        </p:nvSpPr>
        <p:spPr>
          <a:xfrm>
            <a:off x="4581925" y="5145249"/>
            <a:ext cx="3028150" cy="917079"/>
          </a:xfrm>
          <a:prstGeom prst="rightArrow">
            <a:avLst>
              <a:gd name="adj1" fmla="val 50000"/>
              <a:gd name="adj2" fmla="val 62769"/>
            </a:avLst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调节滑轨右连接板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的焊接位置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（调节后同欧马可焊接位置）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182EB55-E380-4589-6A1F-2B4C05FBD879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801837" y="2194515"/>
            <a:ext cx="1000595" cy="336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2741214-B60E-6F16-8760-8A706712FA25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2115127" y="4662244"/>
            <a:ext cx="2466798" cy="941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9F5549C-B6ED-BDED-A2B8-29B5C0A8CB04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054764" y="5043055"/>
            <a:ext cx="527161" cy="5607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0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0C6702C-7158-F489-B5D7-7D0355D62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751"/>
            <a:ext cx="11879788" cy="17503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ECR0009288-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轻卡平台 减震器效果提升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E622D55-BE61-D367-FF93-0F4724D166A1}"/>
              </a:ext>
            </a:extLst>
          </p:cNvPr>
          <p:cNvSpPr txBox="1"/>
          <p:nvPr/>
        </p:nvSpPr>
        <p:spPr>
          <a:xfrm>
            <a:off x="572285" y="1116086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减震器装配滑轨过程中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A1FAED-862E-C2CB-0E98-D13E6A0703BA}"/>
              </a:ext>
            </a:extLst>
          </p:cNvPr>
          <p:cNvSpPr txBox="1"/>
          <p:nvPr/>
        </p:nvSpPr>
        <p:spPr>
          <a:xfrm>
            <a:off x="121079" y="439499"/>
            <a:ext cx="357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/>
              <a:t>一汽：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182EB55-E380-4589-6A1F-2B4C05FBD879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5939894" y="2586182"/>
            <a:ext cx="3019379" cy="825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93A7590-4819-EACC-4EDD-443573A93DDA}"/>
              </a:ext>
            </a:extLst>
          </p:cNvPr>
          <p:cNvSpPr txBox="1"/>
          <p:nvPr/>
        </p:nvSpPr>
        <p:spPr>
          <a:xfrm>
            <a:off x="572285" y="4508061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减震器装配滑轨过程中</a:t>
            </a:r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FCCDB7E9-CC2E-B74B-1CF6-B7D6664563F3}"/>
              </a:ext>
            </a:extLst>
          </p:cNvPr>
          <p:cNvSpPr/>
          <p:nvPr/>
        </p:nvSpPr>
        <p:spPr>
          <a:xfrm>
            <a:off x="5153305" y="3411853"/>
            <a:ext cx="1573177" cy="1096208"/>
          </a:xfrm>
          <a:prstGeom prst="downArrow">
            <a:avLst>
              <a:gd name="adj1" fmla="val 46834"/>
              <a:gd name="adj2" fmla="val 52053"/>
            </a:avLst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取消支撑轴套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41756C7-BB45-D185-2193-C64A174B4F85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160397" y="2521527"/>
            <a:ext cx="2992908" cy="1415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BA54599-5406-2B1C-BE1F-049B8F3D036F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4367240" y="2586182"/>
            <a:ext cx="1572654" cy="825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FCA2FA1-6DAB-C63E-5B50-14544C08832C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6726482" y="2521527"/>
            <a:ext cx="3494275" cy="1415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4" name="图片 43">
            <a:extLst>
              <a:ext uri="{FF2B5EF4-FFF2-40B4-BE49-F238E27FC236}">
                <a16:creationId xmlns:a16="http://schemas.microsoft.com/office/drawing/2014/main" id="{DA1FD978-F091-E9AB-E4B3-5F6B2E45F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9" y="5053121"/>
            <a:ext cx="11758709" cy="17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3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DF1017-B506-DABB-E2F3-E4A4A382D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5" y="1632571"/>
            <a:ext cx="3779537" cy="189513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E24BDD8-66EE-7EF1-E6A9-8BE8ECCB5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1" y="4592027"/>
            <a:ext cx="4203426" cy="19410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8EF702-9989-A6D5-B64E-6662E21FB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3" y="4592027"/>
            <a:ext cx="4115986" cy="19430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ECR0009288-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轻卡平台 减震器效果提升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E622D55-BE61-D367-FF93-0F4724D166A1}"/>
              </a:ext>
            </a:extLst>
          </p:cNvPr>
          <p:cNvSpPr txBox="1"/>
          <p:nvPr/>
        </p:nvSpPr>
        <p:spPr>
          <a:xfrm>
            <a:off x="580269" y="1171165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SLT0010545</a:t>
            </a:r>
            <a:r>
              <a:rPr lang="zh-CN" altLang="en-US" sz="2400" b="1" dirty="0"/>
              <a:t>-减震器下底板</a:t>
            </a: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8F662827-34EB-6B38-19AD-9532FF007C00}"/>
              </a:ext>
            </a:extLst>
          </p:cNvPr>
          <p:cNvSpPr/>
          <p:nvPr/>
        </p:nvSpPr>
        <p:spPr>
          <a:xfrm>
            <a:off x="4589909" y="1970376"/>
            <a:ext cx="2332615" cy="1161633"/>
          </a:xfrm>
          <a:prstGeom prst="rightArrow">
            <a:avLst>
              <a:gd name="adj1" fmla="val 50000"/>
              <a:gd name="adj2" fmla="val 62769"/>
            </a:avLst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一汽取消小凸起后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增加冲孔工序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A1FAED-862E-C2CB-0E98-D13E6A0703BA}"/>
              </a:ext>
            </a:extLst>
          </p:cNvPr>
          <p:cNvSpPr txBox="1"/>
          <p:nvPr/>
        </p:nvSpPr>
        <p:spPr>
          <a:xfrm>
            <a:off x="121079" y="439499"/>
            <a:ext cx="3575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/>
            </a:lvl1pPr>
          </a:lstStyle>
          <a:p>
            <a:r>
              <a:rPr lang="zh-CN" altLang="en-US" dirty="0"/>
              <a:t>欧马可：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8F6EA5-5B64-4472-3204-9DDDAB903673}"/>
              </a:ext>
            </a:extLst>
          </p:cNvPr>
          <p:cNvSpPr txBox="1"/>
          <p:nvPr/>
        </p:nvSpPr>
        <p:spPr>
          <a:xfrm>
            <a:off x="6865614" y="1171164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SLT0011732</a:t>
            </a:r>
            <a:r>
              <a:rPr lang="zh-CN" altLang="en-US" sz="2400" b="1" dirty="0"/>
              <a:t>-减震器下底板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2713179-E952-1C1A-35E9-8A92E0499042}"/>
              </a:ext>
            </a:extLst>
          </p:cNvPr>
          <p:cNvSpPr txBox="1"/>
          <p:nvPr/>
        </p:nvSpPr>
        <p:spPr>
          <a:xfrm>
            <a:off x="580269" y="3948803"/>
            <a:ext cx="6510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SLT0010660-</a:t>
            </a:r>
            <a:r>
              <a:rPr lang="zh-CN" altLang="en-US" sz="2400" b="1" dirty="0"/>
              <a:t>下底板焊接分总成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4FCC2D-C0F5-5947-E01F-763B43BF2764}"/>
              </a:ext>
            </a:extLst>
          </p:cNvPr>
          <p:cNvSpPr txBox="1"/>
          <p:nvPr/>
        </p:nvSpPr>
        <p:spPr>
          <a:xfrm>
            <a:off x="6948741" y="3966549"/>
            <a:ext cx="6510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SLT0011733-</a:t>
            </a:r>
            <a:r>
              <a:rPr lang="zh-CN" altLang="en-US" sz="2400" b="1" dirty="0"/>
              <a:t>下底板焊接分总成 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EDCEBCFA-A6A6-4560-EE9B-18B9B29BF4DB}"/>
              </a:ext>
            </a:extLst>
          </p:cNvPr>
          <p:cNvSpPr/>
          <p:nvPr/>
        </p:nvSpPr>
        <p:spPr>
          <a:xfrm>
            <a:off x="4810416" y="5329391"/>
            <a:ext cx="1916226" cy="917079"/>
          </a:xfrm>
          <a:prstGeom prst="rightArrow">
            <a:avLst>
              <a:gd name="adj1" fmla="val 50000"/>
              <a:gd name="adj2" fmla="val 62769"/>
            </a:avLst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取消直线阀下支架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焊接直线阀连接轴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182EB55-E380-4589-6A1F-2B4C05FBD879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04763" y="2369635"/>
            <a:ext cx="885146" cy="1815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9F5549C-B6ED-BDED-A2B8-29B5C0A8CB04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704763" y="5328832"/>
            <a:ext cx="1105653" cy="459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8A458189-3609-5F1C-425A-39964CBE9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1" y="1632829"/>
            <a:ext cx="3708922" cy="1877021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58E1314-FEDA-8D9C-D071-E6ABADDAC655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6948741" y="2412229"/>
            <a:ext cx="2665061" cy="159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335C590-7377-CB03-20D4-8E8C9C7B81D0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726642" y="5328832"/>
            <a:ext cx="3284324" cy="459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40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ECR0009288-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轻卡平台 减震器效果提升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A1FAED-862E-C2CB-0E98-D13E6A0703BA}"/>
              </a:ext>
            </a:extLst>
          </p:cNvPr>
          <p:cNvSpPr txBox="1"/>
          <p:nvPr/>
        </p:nvSpPr>
        <p:spPr>
          <a:xfrm>
            <a:off x="121079" y="439499"/>
            <a:ext cx="357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/>
            </a:lvl1pPr>
          </a:lstStyle>
          <a:p>
            <a:r>
              <a:rPr lang="zh-CN" altLang="en-US" dirty="0"/>
              <a:t>一汽和欧马可：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062D236-260D-7A2D-211D-FE2621B5A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03" y="1699199"/>
            <a:ext cx="1558178" cy="200393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DDC94F4-2FA3-B6E9-4F28-5FC6972AD899}"/>
              </a:ext>
            </a:extLst>
          </p:cNvPr>
          <p:cNvSpPr txBox="1"/>
          <p:nvPr/>
        </p:nvSpPr>
        <p:spPr>
          <a:xfrm>
            <a:off x="507630" y="1164595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SLT0010563-</a:t>
            </a:r>
            <a:r>
              <a:rPr lang="zh-CN" altLang="en-US" sz="2400" b="1" dirty="0"/>
              <a:t>阻尼器总成</a:t>
            </a: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49991CDB-C485-9806-9F38-5593225EB083}"/>
              </a:ext>
            </a:extLst>
          </p:cNvPr>
          <p:cNvSpPr/>
          <p:nvPr/>
        </p:nvSpPr>
        <p:spPr>
          <a:xfrm>
            <a:off x="4352846" y="2508116"/>
            <a:ext cx="3100899" cy="672525"/>
          </a:xfrm>
          <a:prstGeom prst="rightArrow">
            <a:avLst>
              <a:gd name="adj1" fmla="val 50000"/>
              <a:gd name="adj2" fmla="val 62769"/>
            </a:avLst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欧马可更换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850N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的阻尼器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3E25F0-FF31-0F66-3FD2-0CF0BBD4322E}"/>
              </a:ext>
            </a:extLst>
          </p:cNvPr>
          <p:cNvSpPr txBox="1"/>
          <p:nvPr/>
        </p:nvSpPr>
        <p:spPr>
          <a:xfrm>
            <a:off x="7023885" y="1164594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SLT0011656-</a:t>
            </a:r>
            <a:r>
              <a:rPr lang="zh-CN" altLang="en-US" sz="2400" b="1" dirty="0"/>
              <a:t>阻尼器总成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423BEEF-B620-5E90-8C5B-87B6A32C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85" y="1699198"/>
            <a:ext cx="1558178" cy="20039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A9B36A6-AD65-61F1-4086-86A5CF77C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21" y="4456254"/>
            <a:ext cx="1558178" cy="20039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AC69804-5390-AF35-0A3D-5F2FD17E81F5}"/>
              </a:ext>
            </a:extLst>
          </p:cNvPr>
          <p:cNvSpPr txBox="1"/>
          <p:nvPr/>
        </p:nvSpPr>
        <p:spPr>
          <a:xfrm>
            <a:off x="7116248" y="3921650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SLT0010563-</a:t>
            </a:r>
            <a:r>
              <a:rPr lang="zh-CN" altLang="en-US" sz="2400" b="1" dirty="0"/>
              <a:t>阻尼器总成</a:t>
            </a:r>
          </a:p>
        </p:txBody>
      </p:sp>
      <p:sp>
        <p:nvSpPr>
          <p:cNvPr id="7" name="箭头: 圆角右 6">
            <a:extLst>
              <a:ext uri="{FF2B5EF4-FFF2-40B4-BE49-F238E27FC236}">
                <a16:creationId xmlns:a16="http://schemas.microsoft.com/office/drawing/2014/main" id="{D0239EA7-79D1-5CEB-C2B6-9472A6B2D9F3}"/>
              </a:ext>
            </a:extLst>
          </p:cNvPr>
          <p:cNvSpPr/>
          <p:nvPr/>
        </p:nvSpPr>
        <p:spPr>
          <a:xfrm rot="10800000" flipH="1">
            <a:off x="2698701" y="3908872"/>
            <a:ext cx="4884354" cy="1935818"/>
          </a:xfrm>
          <a:prstGeom prst="bentArrow">
            <a:avLst>
              <a:gd name="adj1" fmla="val 21704"/>
              <a:gd name="adj2" fmla="val 17604"/>
              <a:gd name="adj3" fmla="val 25000"/>
              <a:gd name="adj4" fmla="val 43750"/>
            </a:avLst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DB473B0-49CA-D1EA-FFB0-917CA286403D}"/>
              </a:ext>
            </a:extLst>
          </p:cNvPr>
          <p:cNvSpPr txBox="1"/>
          <p:nvPr/>
        </p:nvSpPr>
        <p:spPr>
          <a:xfrm>
            <a:off x="4535583" y="5322197"/>
            <a:ext cx="1210588" cy="338554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一汽不更改</a:t>
            </a:r>
          </a:p>
        </p:txBody>
      </p:sp>
    </p:spTree>
    <p:extLst>
      <p:ext uri="{BB962C8B-B14F-4D97-AF65-F5344CB8AC3E}">
        <p14:creationId xmlns:p14="http://schemas.microsoft.com/office/powerpoint/2010/main" val="253162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ECR0009288-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轻卡平台 减震器效果提升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A1FAED-862E-C2CB-0E98-D13E6A0703BA}"/>
              </a:ext>
            </a:extLst>
          </p:cNvPr>
          <p:cNvSpPr txBox="1"/>
          <p:nvPr/>
        </p:nvSpPr>
        <p:spPr>
          <a:xfrm>
            <a:off x="121079" y="439499"/>
            <a:ext cx="357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/>
            </a:lvl1pPr>
          </a:lstStyle>
          <a:p>
            <a:r>
              <a:rPr lang="zh-CN" altLang="en-US" dirty="0"/>
              <a:t>一汽和欧马可：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DC94F4-2FA3-B6E9-4F28-5FC6972AD899}"/>
              </a:ext>
            </a:extLst>
          </p:cNvPr>
          <p:cNvSpPr txBox="1"/>
          <p:nvPr/>
        </p:nvSpPr>
        <p:spPr>
          <a:xfrm>
            <a:off x="507630" y="1164595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SLT0010534-</a:t>
            </a:r>
            <a:r>
              <a:rPr lang="zh-CN" altLang="en-US" sz="2400" b="1" dirty="0"/>
              <a:t>下限位块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3E25F0-FF31-0F66-3FD2-0CF0BBD4322E}"/>
              </a:ext>
            </a:extLst>
          </p:cNvPr>
          <p:cNvSpPr txBox="1"/>
          <p:nvPr/>
        </p:nvSpPr>
        <p:spPr>
          <a:xfrm>
            <a:off x="7023885" y="1164594"/>
            <a:ext cx="4754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SLT0010534-</a:t>
            </a:r>
            <a:r>
              <a:rPr lang="zh-CN" altLang="en-US" sz="2400" b="1" dirty="0"/>
              <a:t>下限位块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C6BCD3-B25D-3EFC-96F4-0B94BC1ED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4" y="1626259"/>
            <a:ext cx="3684303" cy="27032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4A9D65-5E57-9251-6FD1-A1CC73FA1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21" y="2044488"/>
            <a:ext cx="3848552" cy="2224236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78B0C563-E804-8961-3783-B9BD97320077}"/>
              </a:ext>
            </a:extLst>
          </p:cNvPr>
          <p:cNvSpPr/>
          <p:nvPr/>
        </p:nvSpPr>
        <p:spPr>
          <a:xfrm>
            <a:off x="4614306" y="2567208"/>
            <a:ext cx="1481694" cy="672525"/>
          </a:xfrm>
          <a:prstGeom prst="rightArrow">
            <a:avLst>
              <a:gd name="adj1" fmla="val 50000"/>
              <a:gd name="adj2" fmla="val 62769"/>
            </a:avLst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高度减少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749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177</Words>
  <Application>Microsoft Office PowerPoint</Application>
  <PresentationFormat>宽屏</PresentationFormat>
  <Paragraphs>36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nobody</dc:creator>
  <cp:lastModifiedBy>nobody</cp:lastModifiedBy>
  <cp:revision>19</cp:revision>
  <dcterms:created xsi:type="dcterms:W3CDTF">2023-03-16T07:53:50Z</dcterms:created>
  <dcterms:modified xsi:type="dcterms:W3CDTF">2023-05-17T07:04:35Z</dcterms:modified>
</cp:coreProperties>
</file>