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04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51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386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2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0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857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57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420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29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563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53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391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62A7-32A6-4C3C-8774-3FE981769D2B}" type="datetimeFigureOut">
              <a:rPr lang="zh-CN" altLang="en-US" smtClean="0"/>
              <a:t>2023/6/1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43F88-34AD-4FA5-BB28-697D89D79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92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154176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29" y="2132856"/>
            <a:ext cx="3156575" cy="1982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7" y="4293096"/>
            <a:ext cx="3698174" cy="2398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28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4</cp:revision>
  <dcterms:created xsi:type="dcterms:W3CDTF">2023-06-01T05:29:47Z</dcterms:created>
  <dcterms:modified xsi:type="dcterms:W3CDTF">2023-06-01T07:59:20Z</dcterms:modified>
</cp:coreProperties>
</file>