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3" r:id="rId2"/>
    <p:sldMasterId id="2147483964" r:id="rId3"/>
  </p:sldMasterIdLst>
  <p:notesMasterIdLst>
    <p:notesMasterId r:id="rId11"/>
  </p:notesMasterIdLst>
  <p:handoutMasterIdLst>
    <p:handoutMasterId r:id="rId12"/>
  </p:handoutMasterIdLst>
  <p:sldIdLst>
    <p:sldId id="623" r:id="rId4"/>
    <p:sldId id="855" r:id="rId5"/>
    <p:sldId id="856" r:id="rId6"/>
    <p:sldId id="857" r:id="rId7"/>
    <p:sldId id="858" r:id="rId8"/>
    <p:sldId id="859" r:id="rId9"/>
    <p:sldId id="860" r:id="rId10"/>
  </p:sldIdLst>
  <p:sldSz cx="9144000" cy="6858000" type="screen4x3"/>
  <p:notesSz cx="9942513" cy="67611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29">
          <p15:clr>
            <a:srgbClr val="A4A3A4"/>
          </p15:clr>
        </p15:guide>
        <p15:guide id="2" pos="313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12DC2A"/>
    <a:srgbClr val="99FF99"/>
    <a:srgbClr val="80C5CA"/>
    <a:srgbClr val="000066"/>
    <a:srgbClr val="FFFF99"/>
    <a:srgbClr val="E8F2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45" autoAdjust="0"/>
    <p:restoredTop sz="94559" autoAdjust="0"/>
  </p:normalViewPr>
  <p:slideViewPr>
    <p:cSldViewPr>
      <p:cViewPr varScale="1">
        <p:scale>
          <a:sx n="80" d="100"/>
          <a:sy n="80" d="100"/>
        </p:scale>
        <p:origin x="-10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4662"/>
    </p:cViewPr>
  </p:sorterViewPr>
  <p:notesViewPr>
    <p:cSldViewPr>
      <p:cViewPr varScale="1">
        <p:scale>
          <a:sx n="89" d="100"/>
          <a:sy n="89" d="100"/>
        </p:scale>
        <p:origin x="-1771" y="-82"/>
      </p:cViewPr>
      <p:guideLst>
        <p:guide orient="horz" pos="2129"/>
        <p:guide pos="3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0063" cy="338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13" tIns="45708" rIns="91413" bIns="4570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47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0863" y="0"/>
            <a:ext cx="4310062" cy="338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13" tIns="45708" rIns="91413" bIns="4570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4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21438"/>
            <a:ext cx="4310063" cy="338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13" tIns="45708" rIns="91413" bIns="4570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4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0863" y="6421438"/>
            <a:ext cx="4310062" cy="338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13" tIns="45708" rIns="91413" bIns="4570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386DB69-F49C-4F69-9460-E9C6CEFFCE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4842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75" cy="338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4835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632450" y="0"/>
            <a:ext cx="4308475" cy="338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79775" y="506413"/>
            <a:ext cx="3382963" cy="2536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4837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5" y="3211513"/>
            <a:ext cx="7954963" cy="30432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504838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1438"/>
            <a:ext cx="4308475" cy="338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4839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2450" y="6421438"/>
            <a:ext cx="4308475" cy="338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AEBBA2A-4135-44F6-BAE1-D02B344DAC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49250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5F88BACA-A748-4709-A364-9EFECFD9E014}" type="slidenum">
              <a:rPr lang="en-US" altLang="zh-CN" sz="1200" smtClean="0"/>
              <a:pPr/>
              <a:t>1</a:t>
            </a:fld>
            <a:endParaRPr lang="en-US" altLang="zh-CN" sz="1200" smtClean="0"/>
          </a:p>
        </p:txBody>
      </p:sp>
    </p:spTree>
    <p:extLst>
      <p:ext uri="{BB962C8B-B14F-4D97-AF65-F5344CB8AC3E}">
        <p14:creationId xmlns:p14="http://schemas.microsoft.com/office/powerpoint/2010/main" val="1902816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084489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801008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072387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88398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868742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 txBox="1"/>
          <p:nvPr userDrawn="1"/>
        </p:nvSpPr>
        <p:spPr>
          <a:xfrm>
            <a:off x="815975" y="131763"/>
            <a:ext cx="8229600" cy="582612"/>
          </a:xfrm>
          <a:prstGeom prst="rect">
            <a:avLst/>
          </a:prstGeom>
        </p:spPr>
        <p:txBody>
          <a:bodyPr anchor="ctr"/>
          <a:lstStyle>
            <a:lvl1pPr algn="l">
              <a:defRPr sz="3600"/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 txBox="1">
            <a:spLocks noChangeArrowheads="1"/>
          </p:cNvSpPr>
          <p:nvPr userDrawn="1"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E9F4598-3EF7-48AA-BD27-A81F496F0682}" type="datetime1">
              <a:rPr lang="zh-CN" altLang="en-US" sz="1200" smtClean="0">
                <a:solidFill>
                  <a:srgbClr val="898989"/>
                </a:solidFill>
              </a:rPr>
              <a:pPr eaLnBrk="1" hangingPunct="1">
                <a:defRPr/>
              </a:pPr>
              <a:t>2023/6/26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" name="灯片编号占位符 5"/>
          <p:cNvSpPr txBox="1">
            <a:spLocks noChangeArrowheads="1"/>
          </p:cNvSpPr>
          <p:nvPr userDrawn="1"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fld id="{79BA5E8D-53D6-427C-9C1C-0B355B5D7CEB}" type="slidenum">
              <a:rPr lang="zh-CN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CN" altLang="en-US" sz="1200" smtClean="0">
              <a:solidFill>
                <a:srgbClr val="898989"/>
              </a:solidFill>
            </a:endParaRP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4906E55-504D-46E8-92C2-B34AEC208808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B161BEA9-0F68-4FFD-BF77-8328682A9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527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1FFEC-B548-4585-AEFA-FEA3A289BFCE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AE631-AAB8-437C-89F5-1CC1BC4D77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3911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F9B01-FD34-4AC9-92A3-4FCEA8D85AD0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A2B2-C73D-42D5-9B85-520619DBF0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7957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A0F1C-5F60-48E4-B854-13DF075D4CD5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B38AB-E519-4F34-BDD1-54593E97D9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121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AC6B6-DC09-43A0-8CAE-059043A9CCF0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BA40-0B10-44A6-B2AB-F05F2264D8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14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22863-F2D2-448D-B881-14B080CDF280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06FDF-E583-49B7-AD53-709005CD6F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957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2411762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11F1C-C213-4A28-9042-FFC9BAEF3414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1A345-9D46-4A0E-845A-772E3D6EB6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3127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9C63B-C8C9-4253-B458-5AB1B01A6DB7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A40C6-56BC-4A0E-A0F4-4AB6EDDCA1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5882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888FC-3715-4622-B0EB-68FD755C921D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99D83-14F7-483F-A153-BDBB085CB6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130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0DD01-A27E-4502-B614-F02E883D1CCD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9E1DC-4A3E-43B6-9A9E-E65F7C465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436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5CD8C-FEAF-4ECC-A5B6-709C2A2B81F4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687-6B66-4F9D-B6E2-E02D19A466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4311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A3FA4-5442-457B-87C6-0428814E3F84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F457D-74E0-4C34-AFDC-EE0A71F43B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9030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 txBox="1"/>
          <p:nvPr userDrawn="1"/>
        </p:nvSpPr>
        <p:spPr>
          <a:xfrm>
            <a:off x="815975" y="131763"/>
            <a:ext cx="8229600" cy="582612"/>
          </a:xfrm>
          <a:prstGeom prst="rect">
            <a:avLst/>
          </a:prstGeom>
        </p:spPr>
        <p:txBody>
          <a:bodyPr anchor="ctr"/>
          <a:lstStyle>
            <a:lvl1pPr algn="l">
              <a:defRPr sz="3600"/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 txBox="1">
            <a:spLocks noChangeArrowheads="1"/>
          </p:cNvSpPr>
          <p:nvPr userDrawn="1"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93BF122F-B755-434C-BB89-FC387BCFB1DE}" type="datetime1">
              <a:rPr lang="zh-CN" altLang="en-US" sz="1200" smtClean="0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>
                <a:defRPr/>
              </a:pPr>
              <a:t>2023/6/26</a:t>
            </a:fld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灯片编号占位符 5"/>
          <p:cNvSpPr txBox="1">
            <a:spLocks noChangeArrowheads="1"/>
          </p:cNvSpPr>
          <p:nvPr userDrawn="1"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fld id="{B2A9B826-9F45-493F-AFAE-A293B25ACDD1}" type="slidenum">
              <a:rPr lang="zh-CN" altLang="en-US" sz="1200" smtClean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defRPr/>
              </a:pPr>
              <a:t>‹#›</a:t>
            </a:fld>
            <a:endParaRPr lang="zh-CN" altLang="en-US" sz="1200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79923-996E-48FE-8343-FF13C15114E2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363C1-1A88-4D3B-80CB-90BC91CEAD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4072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 txBox="1"/>
          <p:nvPr userDrawn="1"/>
        </p:nvSpPr>
        <p:spPr>
          <a:xfrm>
            <a:off x="815975" y="131763"/>
            <a:ext cx="8229600" cy="582612"/>
          </a:xfrm>
          <a:prstGeom prst="rect">
            <a:avLst/>
          </a:prstGeom>
        </p:spPr>
        <p:txBody>
          <a:bodyPr anchor="ctr"/>
          <a:lstStyle>
            <a:lvl1pPr algn="l">
              <a:defRPr sz="3600"/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 txBox="1">
            <a:spLocks noChangeArrowheads="1"/>
          </p:cNvSpPr>
          <p:nvPr userDrawn="1"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9B5EAA68-6B9C-4D98-8CC8-3D28C262D097}" type="datetime1">
              <a:rPr lang="zh-CN" altLang="en-US" sz="1200" smtClean="0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>
                <a:defRPr/>
              </a:pPr>
              <a:t>2023/6/26</a:t>
            </a:fld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灯片编号占位符 5"/>
          <p:cNvSpPr txBox="1">
            <a:spLocks noChangeArrowheads="1"/>
          </p:cNvSpPr>
          <p:nvPr userDrawn="1"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fld id="{288AE820-7F17-47E7-9AD2-06E1DD0904EA}" type="slidenum">
              <a:rPr lang="zh-CN" altLang="en-US" sz="1200" smtClean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defRPr/>
              </a:pPr>
              <a:t>‹#›</a:t>
            </a:fld>
            <a:endParaRPr lang="zh-CN" altLang="en-US" sz="1200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885C2-101C-4375-806F-EB609BD2518B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CEF93-0105-4F91-B9E5-FFE09FB824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445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74AC8-79F7-4E42-9F53-527681E23927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C84AA-434F-45D7-888C-E402977991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4606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B4227-7699-4DA1-80EB-B57F22AF7452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F2D80-17AB-48A9-85D8-B68E3D805D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448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7284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316F6-ED9F-45E8-87D9-C8922DD5EC25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7A046-886E-4F76-85F8-368266CB17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3466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0260B-C269-4EED-92AD-92F1C7B631B3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17276-AEF7-49B6-B908-41A200FA2F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314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57F39-C0AA-4715-8086-794EAA73821E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4737E-B1AB-41B3-BB27-BF4D9E627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692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B67CF-9D0A-4CC0-8108-B539694E5AC3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121B5-774B-4AD9-9203-B1285E6F41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6528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A52DE-A939-48CF-AB3A-943B6C79A5E9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3AE20-94CF-4C6A-B455-E89E659C26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442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54DA4-05B2-4EA1-8C37-2BF867BA0F0A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6F61D-A1D5-4A86-94A0-A4D65C7ABC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6314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29746-F1E8-4C47-967C-031EE0BA9E65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022E8-EE94-4756-98F2-4161CB82AE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9894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D9745-DE30-4059-8367-DA41455E7457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12AD9-0804-4B8F-BEF8-3383F21F0E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0048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B1056-B56D-411D-B5EE-680EAC5C8507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448EE-28F7-4642-AA75-860297F01D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377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33991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02826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95667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837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3073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68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3"/>
          <p:cNvSpPr>
            <a:spLocks noChangeShapeType="1"/>
          </p:cNvSpPr>
          <p:nvPr/>
        </p:nvSpPr>
        <p:spPr bwMode="auto">
          <a:xfrm rot="-143156">
            <a:off x="106363" y="504825"/>
            <a:ext cx="4032250" cy="185738"/>
          </a:xfrm>
          <a:prstGeom prst="line">
            <a:avLst/>
          </a:prstGeom>
          <a:noFill/>
          <a:ln w="63500">
            <a:solidFill>
              <a:srgbClr val="06509A"/>
            </a:solidFill>
            <a:prstDash val="sysDot"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Line 4"/>
          <p:cNvSpPr>
            <a:spLocks noChangeShapeType="1"/>
          </p:cNvSpPr>
          <p:nvPr/>
        </p:nvSpPr>
        <p:spPr bwMode="auto">
          <a:xfrm rot="-143156">
            <a:off x="4211638" y="484188"/>
            <a:ext cx="4811712" cy="201612"/>
          </a:xfrm>
          <a:prstGeom prst="line">
            <a:avLst/>
          </a:prstGeom>
          <a:noFill/>
          <a:ln w="47625">
            <a:solidFill>
              <a:srgbClr val="06509A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Line 5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" name="Text Box 10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07950" y="6524625"/>
            <a:ext cx="9036050" cy="244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                      </a:t>
            </a:r>
            <a:r>
              <a:rPr lang="zh-CN" altLang="en-US" sz="1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质量规划                                                                                                                   第 </a:t>
            </a:r>
            <a:fld id="{99858F97-FABD-4902-B988-CDCD503601F5}" type="slidenum">
              <a:rPr lang="zh-CN" altLang="en-US" sz="1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pPr>
                <a:spcBef>
                  <a:spcPct val="50000"/>
                </a:spcBef>
                <a:defRPr/>
              </a:pPr>
              <a:t>‹#›</a:t>
            </a:fld>
            <a:r>
              <a:rPr lang="zh-CN" altLang="en-US" sz="1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页</a:t>
            </a:r>
          </a:p>
        </p:txBody>
      </p:sp>
      <p:pic>
        <p:nvPicPr>
          <p:cNvPr id="1030" name="图片 1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15888"/>
            <a:ext cx="67627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116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597650"/>
            <a:ext cx="6477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00" r:id="rId1"/>
    <p:sldLayoutId id="2147484901" r:id="rId2"/>
    <p:sldLayoutId id="2147484902" r:id="rId3"/>
    <p:sldLayoutId id="2147484903" r:id="rId4"/>
    <p:sldLayoutId id="2147484904" r:id="rId5"/>
    <p:sldLayoutId id="2147484905" r:id="rId6"/>
    <p:sldLayoutId id="2147484906" r:id="rId7"/>
    <p:sldLayoutId id="2147484907" r:id="rId8"/>
    <p:sldLayoutId id="2147484908" r:id="rId9"/>
    <p:sldLayoutId id="2147484909" r:id="rId10"/>
    <p:sldLayoutId id="2147484910" r:id="rId11"/>
    <p:sldLayoutId id="2147484911" r:id="rId12"/>
    <p:sldLayoutId id="2147484912" r:id="rId13"/>
    <p:sldLayoutId id="2147484935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方正兰亭黑_GBK" pitchFamily="2" charset="-122"/>
              </a:defRPr>
            </a:lvl1pPr>
          </a:lstStyle>
          <a:p>
            <a:pPr>
              <a:defRPr/>
            </a:pPr>
            <a:fld id="{97996898-05E5-4A5C-98C7-8D8E5CC76772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方正兰亭黑_GBK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方正兰亭黑_GBK"/>
                <a:cs typeface="方正兰亭黑_GBK"/>
              </a:defRPr>
            </a:lvl1pPr>
          </a:lstStyle>
          <a:p>
            <a:pPr>
              <a:defRPr/>
            </a:pPr>
            <a:fld id="{E5973358-1931-42CA-9971-67163FE1F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13" r:id="rId1"/>
    <p:sldLayoutId id="2147484914" r:id="rId2"/>
    <p:sldLayoutId id="2147484915" r:id="rId3"/>
    <p:sldLayoutId id="2147484916" r:id="rId4"/>
    <p:sldLayoutId id="2147484917" r:id="rId5"/>
    <p:sldLayoutId id="2147484918" r:id="rId6"/>
    <p:sldLayoutId id="2147484919" r:id="rId7"/>
    <p:sldLayoutId id="2147484920" r:id="rId8"/>
    <p:sldLayoutId id="2147484921" r:id="rId9"/>
    <p:sldLayoutId id="2147484922" r:id="rId10"/>
    <p:sldLayoutId id="2147484923" r:id="rId11"/>
    <p:sldLayoutId id="2147484936" r:id="rId12"/>
    <p:sldLayoutId id="214748493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938D2D8-100B-4E29-B05A-3DBE783F3753}" type="datetime1">
              <a:rPr lang="zh-CN" altLang="en-US"/>
              <a:pPr>
                <a:defRPr/>
              </a:pPr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2410328-350E-45AE-BA0D-F413B44002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24" r:id="rId1"/>
    <p:sldLayoutId id="2147484925" r:id="rId2"/>
    <p:sldLayoutId id="2147484926" r:id="rId3"/>
    <p:sldLayoutId id="2147484927" r:id="rId4"/>
    <p:sldLayoutId id="2147484928" r:id="rId5"/>
    <p:sldLayoutId id="2147484929" r:id="rId6"/>
    <p:sldLayoutId id="2147484930" r:id="rId7"/>
    <p:sldLayoutId id="2147484931" r:id="rId8"/>
    <p:sldLayoutId id="2147484932" r:id="rId9"/>
    <p:sldLayoutId id="2147484933" r:id="rId10"/>
    <p:sldLayoutId id="214748493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666825"/>
              </p:ext>
            </p:extLst>
          </p:nvPr>
        </p:nvGraphicFramePr>
        <p:xfrm>
          <a:off x="827881" y="2780928"/>
          <a:ext cx="7488237" cy="340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7" name="图片" r:id="rId4" imgW="5419048" imgH="2466667" progId="StaticDib">
                  <p:embed/>
                </p:oleObj>
              </mc:Choice>
              <mc:Fallback>
                <p:oleObj name="图片" r:id="rId4" imgW="5419048" imgH="2466667" progId="StaticDib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70000" contrast="-7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881" y="2780928"/>
                        <a:ext cx="7488237" cy="34099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/>
            </a:extLst>
          </p:cNvPr>
          <p:cNvSpPr/>
          <p:nvPr/>
        </p:nvSpPr>
        <p:spPr bwMode="auto">
          <a:xfrm>
            <a:off x="0" y="2636910"/>
            <a:ext cx="9144000" cy="1095375"/>
          </a:xfrm>
          <a:prstGeom prst="rect">
            <a:avLst/>
          </a:prstGeom>
          <a:solidFill>
            <a:srgbClr val="003366"/>
          </a:solidFill>
          <a:ln w="31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bg1"/>
              </a:solidFill>
              <a:ea typeface="黑体" pitchFamily="2" charset="-122"/>
              <a:cs typeface="Arial" charset="0"/>
            </a:endParaRPr>
          </a:p>
        </p:txBody>
      </p:sp>
      <p:sp>
        <p:nvSpPr>
          <p:cNvPr id="7172" name="Rectangle 19"/>
          <p:cNvSpPr>
            <a:spLocks noChangeArrowheads="1"/>
          </p:cNvSpPr>
          <p:nvPr/>
        </p:nvSpPr>
        <p:spPr bwMode="auto">
          <a:xfrm>
            <a:off x="755576" y="2780928"/>
            <a:ext cx="78753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600" b="1" dirty="0" smtClean="0">
                <a:solidFill>
                  <a:schemeClr val="bg1"/>
                </a:solidFill>
                <a:latin typeface="方正兰亭粗黑_GBK"/>
                <a:ea typeface="方正兰亭粗黑_GBK"/>
                <a:cs typeface="Arial" pitchFamily="34" charset="0"/>
              </a:rPr>
              <a:t>豪翰</a:t>
            </a:r>
            <a:r>
              <a:rPr lang="en-US" altLang="zh-CN" sz="3600" b="1" dirty="0" smtClean="0">
                <a:solidFill>
                  <a:schemeClr val="bg1"/>
                </a:solidFill>
                <a:latin typeface="方正兰亭粗黑_GBK"/>
                <a:ea typeface="方正兰亭粗黑_GBK"/>
                <a:cs typeface="Arial" pitchFamily="34" charset="0"/>
              </a:rPr>
              <a:t>NX</a:t>
            </a:r>
            <a:r>
              <a:rPr lang="zh-CN" altLang="en-US" sz="3600" b="1" dirty="0" smtClean="0">
                <a:solidFill>
                  <a:schemeClr val="bg1"/>
                </a:solidFill>
                <a:latin typeface="方正兰亭粗黑_GBK"/>
                <a:ea typeface="方正兰亭粗黑_GBK"/>
                <a:cs typeface="Arial" pitchFamily="34" charset="0"/>
              </a:rPr>
              <a:t>司机坐垫泡沫手工修改指导书</a:t>
            </a:r>
            <a:endParaRPr lang="zh-CN" altLang="en-US" sz="3600" b="1" dirty="0">
              <a:solidFill>
                <a:schemeClr val="bg1"/>
              </a:solidFill>
              <a:latin typeface="方正兰亭粗黑_GBK"/>
              <a:ea typeface="方正兰亭粗黑_GBK"/>
              <a:cs typeface="Arial" pitchFamily="34" charset="0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7308304" y="6072307"/>
            <a:ext cx="1322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400" b="1" dirty="0" smtClean="0">
                <a:latin typeface="方正兰亭粗黑_GBK"/>
                <a:ea typeface="方正兰亭粗黑_GBK"/>
                <a:cs typeface="Arial" pitchFamily="34" charset="0"/>
              </a:rPr>
              <a:t>造型部</a:t>
            </a:r>
            <a:endParaRPr lang="zh-CN" altLang="en-US" sz="2400" b="1" dirty="0">
              <a:latin typeface="方正兰亭粗黑_GBK"/>
              <a:ea typeface="方正兰亭粗黑_GBK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F2D80-17AB-48A9-85D8-B68E3D805DEE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39753"/>
            <a:ext cx="340370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707" y="692696"/>
            <a:ext cx="352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1.</a:t>
            </a:r>
            <a:r>
              <a:rPr lang="zh-CN" altLang="en-US" sz="2400" dirty="0" smtClean="0"/>
              <a:t>使用钢板尺在坐垫泡沫垂直方向</a:t>
            </a:r>
            <a:r>
              <a:rPr lang="en-US" altLang="zh-CN" sz="2400" dirty="0" smtClean="0"/>
              <a:t>45mm</a:t>
            </a:r>
            <a:r>
              <a:rPr lang="zh-CN" altLang="en-US" sz="2400" dirty="0" smtClean="0"/>
              <a:t>处画点</a:t>
            </a:r>
            <a:endParaRPr lang="zh-CN" altLang="en-US" sz="2400" dirty="0"/>
          </a:p>
        </p:txBody>
      </p:sp>
      <p:sp>
        <p:nvSpPr>
          <p:cNvPr id="3" name="右箭头 2"/>
          <p:cNvSpPr/>
          <p:nvPr/>
        </p:nvSpPr>
        <p:spPr>
          <a:xfrm>
            <a:off x="3995936" y="3212975"/>
            <a:ext cx="864096" cy="6950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661" y="2341287"/>
            <a:ext cx="3945017" cy="295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16016" y="836712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将画好的点连成线</a:t>
            </a:r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267744" y="4635287"/>
            <a:ext cx="57606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6786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F2D80-17AB-48A9-85D8-B68E3D805DEE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340768"/>
            <a:ext cx="355100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75" y="4005064"/>
            <a:ext cx="3517769" cy="2639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3443" y="525573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/>
              <a:t>3.</a:t>
            </a:r>
            <a:r>
              <a:rPr lang="zh-CN" altLang="en-US" sz="1800" dirty="0" smtClean="0"/>
              <a:t>使用锯条将前端第二个打钉点后部槽削深，在</a:t>
            </a:r>
            <a:r>
              <a:rPr lang="en-US" altLang="zh-CN" sz="1800" dirty="0" smtClean="0"/>
              <a:t>A</a:t>
            </a:r>
            <a:r>
              <a:rPr lang="zh-CN" altLang="en-US" sz="1800" dirty="0" smtClean="0"/>
              <a:t>面切削过程中随时将槽削深，以确保确定打钉槽的位置</a:t>
            </a:r>
            <a:endParaRPr lang="zh-CN" altLang="en-US" sz="1800" dirty="0"/>
          </a:p>
        </p:txBody>
      </p:sp>
      <p:sp>
        <p:nvSpPr>
          <p:cNvPr id="7" name="矩形 6"/>
          <p:cNvSpPr/>
          <p:nvPr/>
        </p:nvSpPr>
        <p:spPr>
          <a:xfrm>
            <a:off x="899592" y="3356992"/>
            <a:ext cx="28803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1043608" y="2852936"/>
            <a:ext cx="144016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95537" y="246368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/>
              <a:t>前端第二个打钉点</a:t>
            </a:r>
            <a:endParaRPr lang="zh-CN" altLang="en-US" sz="1800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75096"/>
            <a:ext cx="4259456" cy="319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右箭头 11"/>
          <p:cNvSpPr/>
          <p:nvPr/>
        </p:nvSpPr>
        <p:spPr>
          <a:xfrm>
            <a:off x="4131875" y="3717032"/>
            <a:ext cx="50405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716016" y="692696"/>
            <a:ext cx="41044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4.</a:t>
            </a:r>
            <a:r>
              <a:rPr lang="zh-CN" altLang="en-US" dirty="0" smtClean="0"/>
              <a:t>沿画好的线，倾斜切削泡沫，以确定坐垫前端最低点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1645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F2D80-17AB-48A9-85D8-B68E3D805DEE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3528392" cy="470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620688"/>
            <a:ext cx="3528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5.</a:t>
            </a:r>
            <a:r>
              <a:rPr lang="zh-CN" altLang="en-US" dirty="0" smtClean="0"/>
              <a:t>保持倾斜切削不断向前切削</a:t>
            </a:r>
            <a:endParaRPr lang="zh-CN" alt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090" y="2251950"/>
            <a:ext cx="422281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42780" y="653787"/>
            <a:ext cx="4595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6.</a:t>
            </a:r>
            <a:r>
              <a:rPr lang="zh-CN" altLang="en-US" sz="2400" dirty="0" smtClean="0"/>
              <a:t>下图标记处俩位置中间拉平，将多余泡沫切削后，用刷子刷平</a:t>
            </a:r>
            <a:endParaRPr lang="zh-CN" altLang="en-US" sz="24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6133624" y="2564738"/>
            <a:ext cx="15841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 flipV="1">
            <a:off x="5652120" y="2132856"/>
            <a:ext cx="720080" cy="4318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72959" y="1695350"/>
            <a:ext cx="1980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此位置厚度不变</a:t>
            </a:r>
            <a:endParaRPr lang="zh-CN" altLang="en-US" sz="200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5436096" y="5229200"/>
            <a:ext cx="32403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6228184" y="5229200"/>
            <a:ext cx="510594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932039" y="5661248"/>
            <a:ext cx="4019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此位置垂直高度为</a:t>
            </a:r>
            <a:r>
              <a:rPr lang="en-US" altLang="zh-CN" dirty="0" smtClean="0"/>
              <a:t>45mm</a:t>
            </a:r>
            <a:endParaRPr lang="zh-CN" altLang="en-US" dirty="0"/>
          </a:p>
        </p:txBody>
      </p:sp>
      <p:sp>
        <p:nvSpPr>
          <p:cNvPr id="22" name="右箭头 21"/>
          <p:cNvSpPr/>
          <p:nvPr/>
        </p:nvSpPr>
        <p:spPr>
          <a:xfrm>
            <a:off x="4041279" y="3260062"/>
            <a:ext cx="605015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375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F2D80-17AB-48A9-85D8-B68E3D805DEE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15561"/>
            <a:ext cx="2377193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483912"/>
            <a:ext cx="3097273" cy="232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476672"/>
            <a:ext cx="4248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7.</a:t>
            </a:r>
            <a:r>
              <a:rPr lang="zh-CN" altLang="en-US" dirty="0" smtClean="0"/>
              <a:t>按照卡板进行侧面画线，并水平进行切削</a:t>
            </a:r>
            <a:endParaRPr lang="zh-CN" altLang="en-US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76872"/>
            <a:ext cx="383892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2000" y="764704"/>
            <a:ext cx="4680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8.</a:t>
            </a:r>
            <a:r>
              <a:rPr lang="zh-CN" altLang="en-US" dirty="0" smtClean="0"/>
              <a:t>从侧翼画线位置向打钉槽位置进行切削，使侧翼圆顺过渡</a:t>
            </a:r>
            <a:endParaRPr lang="zh-CN" altLang="en-US" dirty="0"/>
          </a:p>
        </p:txBody>
      </p:sp>
      <p:sp>
        <p:nvSpPr>
          <p:cNvPr id="7" name="右箭头 6"/>
          <p:cNvSpPr/>
          <p:nvPr/>
        </p:nvSpPr>
        <p:spPr>
          <a:xfrm>
            <a:off x="3851920" y="3501008"/>
            <a:ext cx="504056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210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F2D80-17AB-48A9-85D8-B68E3D805DEE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07157"/>
            <a:ext cx="3240360" cy="2431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548680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9.</a:t>
            </a:r>
            <a:r>
              <a:rPr lang="zh-CN" altLang="en-US" dirty="0" smtClean="0"/>
              <a:t>将外漏钢丝埋进泡沫中并喷胶固定</a:t>
            </a:r>
            <a:endParaRPr lang="zh-CN" alt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77072"/>
            <a:ext cx="3427712" cy="257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02786"/>
            <a:ext cx="3431040" cy="257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019342"/>
            <a:ext cx="2016224" cy="2687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53182" y="4386584"/>
            <a:ext cx="2681881" cy="201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16016" y="548680"/>
            <a:ext cx="4176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10.</a:t>
            </a:r>
            <a:r>
              <a:rPr lang="zh-CN" altLang="en-US" sz="2000" dirty="0" smtClean="0"/>
              <a:t>所有切削过的位置使用钢丝刷进行细微找平和圆顺处理，最终效果为最下方两张图片</a:t>
            </a:r>
            <a:endParaRPr lang="zh-CN" altLang="en-US" sz="2000" dirty="0"/>
          </a:p>
        </p:txBody>
      </p:sp>
      <p:sp>
        <p:nvSpPr>
          <p:cNvPr id="2" name="右箭头 1"/>
          <p:cNvSpPr/>
          <p:nvPr/>
        </p:nvSpPr>
        <p:spPr>
          <a:xfrm>
            <a:off x="3851920" y="3645024"/>
            <a:ext cx="576064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156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F2D80-17AB-48A9-85D8-B68E3D805DEE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0768"/>
            <a:ext cx="3456384" cy="4606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 6"/>
          <p:cNvSpPr/>
          <p:nvPr/>
        </p:nvSpPr>
        <p:spPr>
          <a:xfrm rot="20869479">
            <a:off x="1938679" y="2372157"/>
            <a:ext cx="1857386" cy="25403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1331640" y="3429000"/>
            <a:ext cx="648072" cy="2133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9512" y="1844824"/>
            <a:ext cx="115212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景中位置为平面，不可出现凹坑或者明显凸起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9552" y="548680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主要注意点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 rot="20870060">
            <a:off x="3839480" y="2885592"/>
            <a:ext cx="407168" cy="19442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355976" y="4005064"/>
            <a:ext cx="1224136" cy="5760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940152" y="4581128"/>
            <a:ext cx="2880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钢丝末端不可出现尖锐面，如出现请将钢丝末端进行弯折处理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 rot="20866618">
            <a:off x="4260935" y="2878960"/>
            <a:ext cx="612068" cy="11405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4788024" y="2827094"/>
            <a:ext cx="1152128" cy="31387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84168" y="2348880"/>
            <a:ext cx="25202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侧翼平顺过度，不可出现凹坑或凸起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1923227"/>
      </p:ext>
    </p:extLst>
  </p:cSld>
  <p:clrMapOvr>
    <a:masterClrMapping/>
  </p:clrMapOvr>
</p:sld>
</file>

<file path=ppt/theme/theme1.xml><?xml version="1.0" encoding="utf-8"?>
<a:theme xmlns:a="http://schemas.openxmlformats.org/drawingml/2006/main" name="CSAPT 2007 生产计划">
  <a:themeElements>
    <a:clrScheme name="CSAPT 2007 生产计划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SAPT 2007 生产计划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CSAPT 2007 生产计划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APT 2007 生产计划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APT 2007 生产计划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APT 2007 生产计划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APT 2007 生产计划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APT 2007 生产计划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APT 2007 生产计划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46605</TotalTime>
  <Words>260</Words>
  <Application>Microsoft Office PowerPoint</Application>
  <PresentationFormat>全屏显示(4:3)</PresentationFormat>
  <Paragraphs>26</Paragraphs>
  <Slides>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CSAPT 2007 生产计划</vt:lpstr>
      <vt:lpstr>自定义设计方案</vt:lpstr>
      <vt:lpstr>Office 主题</vt:lpstr>
      <vt:lpstr>图片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周赛</dc:creator>
  <cp:lastModifiedBy>hp</cp:lastModifiedBy>
  <cp:revision>2428</cp:revision>
  <dcterms:created xsi:type="dcterms:W3CDTF">2008-04-25T03:00:24Z</dcterms:created>
  <dcterms:modified xsi:type="dcterms:W3CDTF">2023-06-26T01:14:35Z</dcterms:modified>
</cp:coreProperties>
</file>