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451" r:id="rId2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9" d="100"/>
          <a:sy n="89" d="100"/>
        </p:scale>
        <p:origin x="96" y="1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84C58DDA-1209-205B-13FD-3DC4FF4CAEE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91F76990-D74A-BC9E-280B-CF0FA762BAC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9A51C75E-BCDA-FE01-D430-2401C54A2C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A7665A-74E3-4FC6-AF1F-829A00635A6D}" type="datetimeFigureOut">
              <a:rPr lang="zh-CN" altLang="en-US" smtClean="0"/>
              <a:t>2023/7/10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82D79F78-99C2-7C1D-1731-D0A9780011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CF029593-76FD-D0FF-4CDF-F05E9D8F2B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03331-3355-48FF-8469-1C8697F1027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521730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D1FB658-48E7-4A87-6800-0F3D6BE8AE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7AE2F78A-C62E-B7A0-552F-44A9B205800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ADB85124-EF61-5C28-7776-0A2460F748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A7665A-74E3-4FC6-AF1F-829A00635A6D}" type="datetimeFigureOut">
              <a:rPr lang="zh-CN" altLang="en-US" smtClean="0"/>
              <a:t>2023/7/10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FBC518C6-2FE8-85AC-C92A-C6FE114587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3A1757E8-1793-939A-2DE7-017C656AE8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03331-3355-48FF-8469-1C8697F1027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50721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058A3A3A-7958-D019-24C4-C90B2A04345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EA411F67-7A21-7798-BA04-2FFF5E39D8E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B35B795E-7809-2629-6976-F9B227B272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A7665A-74E3-4FC6-AF1F-829A00635A6D}" type="datetimeFigureOut">
              <a:rPr lang="zh-CN" altLang="en-US" smtClean="0"/>
              <a:t>2023/7/10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EF916F74-1441-D607-1231-3F5F27515D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3DA605F5-76F3-6A52-A4D0-288BFE97AB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03331-3355-48FF-8469-1C8697F1027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1857530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直接连接符 1"/>
          <p:cNvCxnSpPr/>
          <p:nvPr userDrawn="1"/>
        </p:nvCxnSpPr>
        <p:spPr>
          <a:xfrm>
            <a:off x="6" y="547095"/>
            <a:ext cx="12192000" cy="1587"/>
          </a:xfrm>
          <a:prstGeom prst="line">
            <a:avLst/>
          </a:prstGeom>
          <a:ln cmpd="sng">
            <a:solidFill>
              <a:schemeClr val="bg1">
                <a:lumMod val="50000"/>
              </a:schemeClr>
            </a:solidFill>
            <a:prstDash val="solid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" name="直接连接符 2"/>
          <p:cNvCxnSpPr/>
          <p:nvPr userDrawn="1"/>
        </p:nvCxnSpPr>
        <p:spPr>
          <a:xfrm>
            <a:off x="6" y="6595764"/>
            <a:ext cx="12192000" cy="1588"/>
          </a:xfrm>
          <a:prstGeom prst="line">
            <a:avLst/>
          </a:prstGeom>
          <a:ln cmpd="sng">
            <a:solidFill>
              <a:schemeClr val="bg1">
                <a:lumMod val="50000"/>
              </a:schemeClr>
            </a:solidFill>
            <a:prstDash val="solid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6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28E6B1-CD91-4303-850B-B62819B57EF1}" type="datetimeFigureOut">
              <a:rPr lang="zh-CN" altLang="en-US"/>
              <a:pPr>
                <a:defRPr/>
              </a:pPr>
              <a:t>2023/7/10</a:t>
            </a:fld>
            <a:endParaRPr lang="zh-CN" altLang="en-US" dirty="0"/>
          </a:p>
        </p:txBody>
      </p:sp>
      <p:sp>
        <p:nvSpPr>
          <p:cNvPr id="7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 dirty="0"/>
          </a:p>
        </p:txBody>
      </p:sp>
      <p:pic>
        <p:nvPicPr>
          <p:cNvPr id="9" name="Picture 7" descr="公司全称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8760649" y="44628"/>
            <a:ext cx="3312800" cy="4619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灯片编号占位符 3"/>
          <p:cNvSpPr txBox="1">
            <a:spLocks/>
          </p:cNvSpPr>
          <p:nvPr userDrawn="1"/>
        </p:nvSpPr>
        <p:spPr>
          <a:xfrm>
            <a:off x="9048712" y="6525348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zh-CN"/>
            </a:defPPr>
            <a:lvl1pPr algn="r" rtl="0" fontAlgn="auto">
              <a:spcBef>
                <a:spcPts val="0"/>
              </a:spcBef>
              <a:spcAft>
                <a:spcPts val="0"/>
              </a:spcAft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9pPr>
          </a:lstStyle>
          <a:p>
            <a:pPr>
              <a:defRPr/>
            </a:pPr>
            <a:fld id="{379AD9D7-DD06-4573-98D3-F9AAF1DD7A61}" type="slidenum">
              <a:rPr lang="zh-CN" altLang="en-US" sz="1200" smtClean="0">
                <a:latin typeface="微软雅黑" pitchFamily="34" charset="-122"/>
                <a:ea typeface="微软雅黑" pitchFamily="34" charset="-122"/>
              </a:rPr>
              <a:pPr>
                <a:defRPr/>
              </a:pPr>
              <a:t>‹#›</a:t>
            </a:fld>
            <a:endParaRPr lang="zh-CN" altLang="en-US" sz="1200" dirty="0">
              <a:latin typeface="微软雅黑" pitchFamily="34" charset="-122"/>
              <a:ea typeface="微软雅黑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6718340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676E625D-9859-FFE1-C1EA-EE34366FFB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1D0D5AB9-5905-B97C-ABB1-E41EB059DB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24176579-8F2D-A2B5-348F-72952A6CD8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A7665A-74E3-4FC6-AF1F-829A00635A6D}" type="datetimeFigureOut">
              <a:rPr lang="zh-CN" altLang="en-US" smtClean="0"/>
              <a:t>2023/7/10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80D8DB7E-935F-29D3-D936-2D8960260A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AB5327EC-6F57-8DBE-754D-0E38F232B0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03331-3355-48FF-8469-1C8697F1027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340582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2AD5FAA9-010A-C50D-3119-78E7BCDECA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2DA5BEA5-F3BD-E51B-6D17-9FCF718993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1471B76F-6B23-AAD5-1E68-70DAF48CD4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A7665A-74E3-4FC6-AF1F-829A00635A6D}" type="datetimeFigureOut">
              <a:rPr lang="zh-CN" altLang="en-US" smtClean="0"/>
              <a:t>2023/7/10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5CE1D094-0661-F8AA-7840-D7A20204C5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30B721AE-644F-3E46-43FD-2EC7E62830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03331-3355-48FF-8469-1C8697F1027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581802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4EDC618-C269-5DF7-9565-873B1F586B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85A12B18-68CA-C8F2-7018-8D0FEF2A1D4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E7972BA6-7652-98DA-593A-A363B9D15B8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B671DF22-41EB-083C-B050-D06C492BDA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A7665A-74E3-4FC6-AF1F-829A00635A6D}" type="datetimeFigureOut">
              <a:rPr lang="zh-CN" altLang="en-US" smtClean="0"/>
              <a:t>2023/7/10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2F6B6F51-6759-28D4-5075-FD4BE2F949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C932CA63-5FD7-AB61-5240-429D405472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03331-3355-48FF-8469-1C8697F1027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02377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2791F278-830A-2F55-871B-A512CE2C60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BED55401-B509-9951-BDC7-DBE470C92EC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A955CBE7-3FD2-0C5B-BCD0-0A1B78AFF74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3A9CF387-F263-F43D-5516-A2B9EF2F962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FF462907-DD83-A16E-D22A-685713767D1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7" name="日期占位符 6">
            <a:extLst>
              <a:ext uri="{FF2B5EF4-FFF2-40B4-BE49-F238E27FC236}">
                <a16:creationId xmlns:a16="http://schemas.microsoft.com/office/drawing/2014/main" id="{72CBF9F1-3CBF-8813-81C2-EC0A10D173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A7665A-74E3-4FC6-AF1F-829A00635A6D}" type="datetimeFigureOut">
              <a:rPr lang="zh-CN" altLang="en-US" smtClean="0"/>
              <a:t>2023/7/10</a:t>
            </a:fld>
            <a:endParaRPr lang="zh-CN" altLang="en-US"/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id="{14329A9D-C9B4-783B-EF88-770DEA9799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id="{AF5FF758-FC61-CF09-202A-DF258744F2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03331-3355-48FF-8469-1C8697F1027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433885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E29D775A-9F93-B1EA-C81B-FAA7D3F4DA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0370EAC5-BF80-2C7C-8944-35D5359E80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A7665A-74E3-4FC6-AF1F-829A00635A6D}" type="datetimeFigureOut">
              <a:rPr lang="zh-CN" altLang="en-US" smtClean="0"/>
              <a:t>2023/7/10</a:t>
            </a:fld>
            <a:endParaRPr lang="zh-CN" alt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A9C8A0E5-5D28-C0C8-9662-51ADC2D809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9014C010-3756-3605-EF4F-EBB305B09D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03331-3355-48FF-8469-1C8697F1027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774222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id="{D822B183-72B2-C739-82DC-28157D45E1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A7665A-74E3-4FC6-AF1F-829A00635A6D}" type="datetimeFigureOut">
              <a:rPr lang="zh-CN" altLang="en-US" smtClean="0"/>
              <a:t>2023/7/10</a:t>
            </a:fld>
            <a:endParaRPr lang="zh-CN" altLang="en-US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7588EEBC-6E2B-C7C6-E0E1-6E96422610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29EC7C64-7571-9D2B-FBE6-D762EC8122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03331-3355-48FF-8469-1C8697F1027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0969949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8383C44E-8C9B-936A-9CE1-7471CE0F96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71ACA39B-BB4A-1F67-9C69-B4D4597832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CB106610-551E-CFC0-D2F3-34A011BDCA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524D3F28-8DCA-020B-1817-2EB2578859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A7665A-74E3-4FC6-AF1F-829A00635A6D}" type="datetimeFigureOut">
              <a:rPr lang="zh-CN" altLang="en-US" smtClean="0"/>
              <a:t>2023/7/10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9C6F83A8-2EDC-9036-6720-85FD4EEB36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A54683B5-19D3-A8B0-52F9-E5A2FCFA9D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03331-3355-48FF-8469-1C8697F1027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534775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081DD34B-F2AC-FAF3-F764-17BFD79EE2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B230BA4D-7F13-A1D4-EA5F-C685B86BB2C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09880DCE-1BD5-1CC2-D129-D5987C91039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CC3B678A-D4C8-A6BD-3391-A65F7EF0FD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A7665A-74E3-4FC6-AF1F-829A00635A6D}" type="datetimeFigureOut">
              <a:rPr lang="zh-CN" altLang="en-US" smtClean="0"/>
              <a:t>2023/7/10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73F1E59A-653F-9590-5FE2-E2DC6BB8AB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61312B42-B2E5-CA89-DA8F-9D38E90CAB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03331-3355-48FF-8469-1C8697F1027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724026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>
            <a:extLst>
              <a:ext uri="{FF2B5EF4-FFF2-40B4-BE49-F238E27FC236}">
                <a16:creationId xmlns:a16="http://schemas.microsoft.com/office/drawing/2014/main" id="{BC3EF8E8-DED0-C496-93C0-30697A5838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E9CF8F27-309E-B57B-7281-B8F16DDE5AC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8DD36BEC-24A8-E775-2115-5961F3129A9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A7665A-74E3-4FC6-AF1F-829A00635A6D}" type="datetimeFigureOut">
              <a:rPr lang="zh-CN" altLang="en-US" smtClean="0"/>
              <a:t>2023/7/10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4190B8F3-C953-0FDE-68C5-4FEAA2FA47F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2ADE3980-863F-9686-B159-B78866CD469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803331-3355-48FF-8469-1C8697F1027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4286452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表格 1">
            <a:extLst>
              <a:ext uri="{FF2B5EF4-FFF2-40B4-BE49-F238E27FC236}">
                <a16:creationId xmlns:a16="http://schemas.microsoft.com/office/drawing/2014/main" id="{700A9A83-391A-64BF-F534-F776AD543BC5}"/>
              </a:ext>
            </a:extLst>
          </p:cNvPr>
          <p:cNvGraphicFramePr>
            <a:graphicFrameLocks noGrp="1"/>
          </p:cNvGraphicFramePr>
          <p:nvPr/>
        </p:nvGraphicFramePr>
        <p:xfrm>
          <a:off x="722194" y="908767"/>
          <a:ext cx="9794185" cy="4625152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1338845">
                  <a:extLst>
                    <a:ext uri="{9D8B030D-6E8A-4147-A177-3AD203B41FA5}">
                      <a16:colId xmlns:a16="http://schemas.microsoft.com/office/drawing/2014/main" val="1189515250"/>
                    </a:ext>
                  </a:extLst>
                </a:gridCol>
                <a:gridCol w="1754055">
                  <a:extLst>
                    <a:ext uri="{9D8B030D-6E8A-4147-A177-3AD203B41FA5}">
                      <a16:colId xmlns:a16="http://schemas.microsoft.com/office/drawing/2014/main" val="1081765377"/>
                    </a:ext>
                  </a:extLst>
                </a:gridCol>
                <a:gridCol w="2371223">
                  <a:extLst>
                    <a:ext uri="{9D8B030D-6E8A-4147-A177-3AD203B41FA5}">
                      <a16:colId xmlns:a16="http://schemas.microsoft.com/office/drawing/2014/main" val="2691677340"/>
                    </a:ext>
                  </a:extLst>
                </a:gridCol>
                <a:gridCol w="2165031">
                  <a:extLst>
                    <a:ext uri="{9D8B030D-6E8A-4147-A177-3AD203B41FA5}">
                      <a16:colId xmlns:a16="http://schemas.microsoft.com/office/drawing/2014/main" val="1860629951"/>
                    </a:ext>
                  </a:extLst>
                </a:gridCol>
                <a:gridCol w="2165031">
                  <a:extLst>
                    <a:ext uri="{9D8B030D-6E8A-4147-A177-3AD203B41FA5}">
                      <a16:colId xmlns:a16="http://schemas.microsoft.com/office/drawing/2014/main" val="2068723876"/>
                    </a:ext>
                  </a:extLst>
                </a:gridCol>
              </a:tblGrid>
              <a:tr h="1094909"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000" u="none" strike="noStrike" dirty="0">
                          <a:effectLst/>
                        </a:rPr>
                        <a:t>序号</a:t>
                      </a:r>
                      <a:endParaRPr lang="en-US" sz="1000" b="0" i="0" u="none" strike="noStrike" dirty="0">
                        <a:effectLst/>
                        <a:latin typeface="宋体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000" u="none" strike="noStrike" dirty="0">
                          <a:effectLst/>
                        </a:rPr>
                        <a:t>件号</a:t>
                      </a:r>
                      <a:endParaRPr lang="en-US" sz="1000" b="0" i="0" u="none" strike="noStrike" dirty="0">
                        <a:effectLst/>
                        <a:latin typeface="宋体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000" u="none" strike="noStrike" dirty="0">
                          <a:effectLst/>
                        </a:rPr>
                        <a:t>件名</a:t>
                      </a:r>
                      <a:endParaRPr lang="zh-CN" altLang="en-US" sz="1000" b="0" i="0" u="none" strike="noStrike" dirty="0">
                        <a:effectLst/>
                        <a:latin typeface="宋体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200" u="none" strike="noStrike" dirty="0">
                          <a:effectLst/>
                        </a:rPr>
                        <a:t>简图</a:t>
                      </a:r>
                      <a:endParaRPr lang="zh-CN" altLang="en-US" sz="1200" b="0" i="0" u="none" strike="noStrike" dirty="0">
                        <a:effectLst/>
                        <a:latin typeface="宋体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200" b="0" i="0" u="none" strike="noStrike" dirty="0">
                          <a:effectLst/>
                          <a:latin typeface="宋体"/>
                        </a:rPr>
                        <a:t>备注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45347476"/>
                  </a:ext>
                </a:extLst>
              </a:tr>
              <a:tr h="542491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000" b="0" i="0" u="none" strike="noStrike" dirty="0">
                          <a:effectLst/>
                          <a:latin typeface="宋体"/>
                        </a:rPr>
                        <a:t>1</a:t>
                      </a:r>
                      <a:endParaRPr lang="en-US" sz="1000" b="0" i="0" u="none" strike="noStrike" dirty="0">
                        <a:effectLst/>
                        <a:latin typeface="宋体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宋体"/>
                        </a:rPr>
                        <a:t>SHT0015777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电动驾驶员左侧罩壳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000" u="none" strike="noStrike" dirty="0">
                          <a:effectLst/>
                        </a:rPr>
                        <a:t>　</a:t>
                      </a:r>
                      <a:endParaRPr lang="zh-CN" altLang="en-US" sz="1200" b="0" i="0" u="none" strike="noStrike" dirty="0">
                        <a:effectLst/>
                        <a:latin typeface="宋体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zh-CN" altLang="en-US" sz="1200" b="0" i="0" u="none" strike="noStrike" dirty="0">
                        <a:effectLst/>
                        <a:latin typeface="宋体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47689904"/>
                  </a:ext>
                </a:extLst>
              </a:tr>
              <a:tr h="567282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000" b="0" i="0" u="none" strike="noStrike" dirty="0">
                          <a:effectLst/>
                          <a:latin typeface="宋体"/>
                        </a:rPr>
                        <a:t>2</a:t>
                      </a:r>
                      <a:endParaRPr lang="en-US" sz="1000" b="0" i="0" u="none" strike="noStrike" dirty="0">
                        <a:effectLst/>
                        <a:latin typeface="宋体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宋体"/>
                        </a:rPr>
                        <a:t>SHT0015748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底支架前罩壳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zh-CN" altLang="en-US" sz="1200" b="0" i="0" u="none" strike="noStrike" dirty="0">
                        <a:effectLst/>
                        <a:latin typeface="宋体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zh-CN" altLang="en-US" sz="1200" b="0" i="0" u="none" strike="noStrike" dirty="0">
                        <a:effectLst/>
                        <a:latin typeface="宋体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5894664"/>
                  </a:ext>
                </a:extLst>
              </a:tr>
              <a:tr h="59849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000" b="0" i="0" u="none" strike="noStrike" dirty="0">
                          <a:effectLst/>
                          <a:latin typeface="宋体"/>
                        </a:rPr>
                        <a:t>3</a:t>
                      </a:r>
                      <a:endParaRPr lang="en-US" sz="1000" b="0" i="0" u="none" strike="noStrike" dirty="0">
                        <a:effectLst/>
                        <a:latin typeface="宋体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宋体"/>
                        </a:rPr>
                        <a:t>SHT0015747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底支架左罩壳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zh-CN" altLang="en-US" sz="1200" b="0" i="0" u="none" strike="noStrike" dirty="0">
                        <a:effectLst/>
                        <a:latin typeface="宋体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zh-CN" altLang="en-US" sz="1200" b="0" i="0" u="none" strike="noStrike" dirty="0">
                        <a:effectLst/>
                        <a:latin typeface="宋体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1809152"/>
                  </a:ext>
                </a:extLst>
              </a:tr>
              <a:tr h="56692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 dirty="0">
                          <a:effectLst/>
                          <a:latin typeface="宋体"/>
                        </a:rPr>
                        <a:t>4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宋体"/>
                        </a:rPr>
                        <a:t>SHT0016168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靠背开关按钮帽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zh-CN" altLang="en-US" sz="1200" b="0" i="0" u="none" strike="noStrike" dirty="0">
                        <a:effectLst/>
                        <a:latin typeface="宋体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zh-CN" altLang="en-US" sz="1200" b="0" i="0" u="none" strike="noStrike" dirty="0">
                        <a:effectLst/>
                        <a:latin typeface="宋体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60986183"/>
                  </a:ext>
                </a:extLst>
              </a:tr>
              <a:tr h="691164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 dirty="0">
                          <a:effectLst/>
                          <a:latin typeface="宋体"/>
                        </a:rPr>
                        <a:t>5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宋体"/>
                        </a:rPr>
                        <a:t>SHT0016169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侧翼腰脱开关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zh-CN" altLang="en-US" sz="1200" b="0" i="0" u="none" strike="noStrike" dirty="0">
                        <a:effectLst/>
                        <a:latin typeface="宋体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zh-CN" altLang="en-US" sz="1200" b="0" i="0" u="none" strike="noStrike" dirty="0">
                        <a:effectLst/>
                        <a:latin typeface="宋体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68650912"/>
                  </a:ext>
                </a:extLst>
              </a:tr>
              <a:tr h="56389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 dirty="0">
                          <a:effectLst/>
                          <a:latin typeface="宋体"/>
                        </a:rPr>
                        <a:t>6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宋体"/>
                        </a:rPr>
                        <a:t>SHT0016167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滑轨及高度调节按钮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zh-CN" altLang="en-US" sz="1200" b="0" i="0" u="none" strike="noStrike" dirty="0">
                        <a:effectLst/>
                        <a:latin typeface="宋体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zh-CN" altLang="en-US" sz="1200" b="0" i="0" u="none" strike="noStrike" dirty="0">
                        <a:effectLst/>
                        <a:latin typeface="宋体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84812506"/>
                  </a:ext>
                </a:extLst>
              </a:tr>
            </a:tbl>
          </a:graphicData>
        </a:graphic>
      </p:graphicFrame>
      <p:pic>
        <p:nvPicPr>
          <p:cNvPr id="4" name="Picture 3">
            <a:extLst>
              <a:ext uri="{FF2B5EF4-FFF2-40B4-BE49-F238E27FC236}">
                <a16:creationId xmlns:a16="http://schemas.microsoft.com/office/drawing/2014/main" id="{45EE9C3E-B4B3-83FA-E925-36A7EC17A2C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42724" y="2114902"/>
            <a:ext cx="802940" cy="3849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" name="图片 4">
            <a:extLst>
              <a:ext uri="{FF2B5EF4-FFF2-40B4-BE49-F238E27FC236}">
                <a16:creationId xmlns:a16="http://schemas.microsoft.com/office/drawing/2014/main" id="{F6103A3D-A48A-7560-F4F3-94732B715C1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95305" y="2688687"/>
            <a:ext cx="697778" cy="3806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图片 5">
            <a:extLst>
              <a:ext uri="{FF2B5EF4-FFF2-40B4-BE49-F238E27FC236}">
                <a16:creationId xmlns:a16="http://schemas.microsoft.com/office/drawing/2014/main" id="{F76C17D2-E9BB-5EE7-7C28-656813EC707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7887" y="3221343"/>
            <a:ext cx="802939" cy="415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图片 7">
            <a:extLst>
              <a:ext uri="{FF2B5EF4-FFF2-40B4-BE49-F238E27FC236}">
                <a16:creationId xmlns:a16="http://schemas.microsoft.com/office/drawing/2014/main" id="{87CF45FF-059B-0999-32F2-993BE1C3BA12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33932" y="3706017"/>
            <a:ext cx="446845" cy="567363"/>
          </a:xfrm>
          <a:prstGeom prst="rect">
            <a:avLst/>
          </a:prstGeom>
        </p:spPr>
      </p:pic>
      <p:pic>
        <p:nvPicPr>
          <p:cNvPr id="10" name="图片 9">
            <a:extLst>
              <a:ext uri="{FF2B5EF4-FFF2-40B4-BE49-F238E27FC236}">
                <a16:creationId xmlns:a16="http://schemas.microsoft.com/office/drawing/2014/main" id="{4C38EE2A-40BC-CCEA-3087-F8E8B520772A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25933" y="4295580"/>
            <a:ext cx="356251" cy="567363"/>
          </a:xfrm>
          <a:prstGeom prst="rect">
            <a:avLst/>
          </a:prstGeom>
        </p:spPr>
      </p:pic>
      <p:pic>
        <p:nvPicPr>
          <p:cNvPr id="12" name="图片 11">
            <a:extLst>
              <a:ext uri="{FF2B5EF4-FFF2-40B4-BE49-F238E27FC236}">
                <a16:creationId xmlns:a16="http://schemas.microsoft.com/office/drawing/2014/main" id="{CC36CF5E-853C-F64E-0021-24590E5CAFF1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08465" y="5001421"/>
            <a:ext cx="697778" cy="415314"/>
          </a:xfrm>
          <a:prstGeom prst="rect">
            <a:avLst/>
          </a:prstGeom>
        </p:spPr>
      </p:pic>
      <p:sp>
        <p:nvSpPr>
          <p:cNvPr id="13" name="Rectangle 2">
            <a:extLst>
              <a:ext uri="{FF2B5EF4-FFF2-40B4-BE49-F238E27FC236}">
                <a16:creationId xmlns:a16="http://schemas.microsoft.com/office/drawing/2014/main" id="{AA49DB69-BB55-83D7-E92B-96D0853F223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335" y="116635"/>
            <a:ext cx="5280395" cy="404812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  <a:effectLst>
            <a:softEdge rad="12700"/>
          </a:effectLst>
        </p:spPr>
        <p:txBody>
          <a:bodyPr wrap="none" anchor="ctr"/>
          <a:lstStyle/>
          <a:p>
            <a:r>
              <a:rPr lang="zh-CN" altLang="en-US" sz="2400" b="1" dirty="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</a:rPr>
              <a:t>塑料件清单</a:t>
            </a:r>
          </a:p>
        </p:txBody>
      </p:sp>
    </p:spTree>
    <p:extLst>
      <p:ext uri="{BB962C8B-B14F-4D97-AF65-F5344CB8AC3E}">
        <p14:creationId xmlns:p14="http://schemas.microsoft.com/office/powerpoint/2010/main" val="357459743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51</Words>
  <Application>Microsoft Office PowerPoint</Application>
  <PresentationFormat>宽屏</PresentationFormat>
  <Paragraphs>25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7" baseType="lpstr">
      <vt:lpstr>等线</vt:lpstr>
      <vt:lpstr>等线 Light</vt:lpstr>
      <vt:lpstr>宋体</vt:lpstr>
      <vt:lpstr>微软雅黑</vt:lpstr>
      <vt:lpstr>Arial</vt:lpstr>
      <vt:lpstr>Office 主题​​</vt:lpstr>
      <vt:lpstr>PowerPoint 演示文稿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lianxiaoyu</dc:creator>
  <cp:lastModifiedBy>lianxiaoyu</cp:lastModifiedBy>
  <cp:revision>1</cp:revision>
  <dcterms:created xsi:type="dcterms:W3CDTF">2023-07-10T00:21:44Z</dcterms:created>
  <dcterms:modified xsi:type="dcterms:W3CDTF">2023-07-10T00:22:04Z</dcterms:modified>
</cp:coreProperties>
</file>