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453" r:id="rId2"/>
  </p:sldIdLst>
  <p:sldSz cx="12192000" cy="6858000"/>
  <p:notesSz cx="6858000" cy="9144000"/>
  <p:custDataLst>
    <p:tags r:id="rId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E7FCF-DDF3-4415-9058-453B4321E1DB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7EC61-9148-4F9B-8AB4-BDFD23800B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D672-220D-474D-9C43-C27A5F691E8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6" y="547095"/>
            <a:ext cx="12192000" cy="1587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>
            <a:off x="6" y="6595764"/>
            <a:ext cx="12192000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E6B1-CD91-4303-850B-B62819B57EF1}" type="datetimeFigureOut">
              <a:rPr lang="zh-CN" altLang="en-US"/>
              <a:t>2023/7/6</a:t>
            </a:fld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pic>
        <p:nvPicPr>
          <p:cNvPr id="9" name="Picture 7" descr="公司全称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0649" y="44628"/>
            <a:ext cx="3312800" cy="46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灯片编号占位符 3"/>
          <p:cNvSpPr txBox="1"/>
          <p:nvPr userDrawn="1"/>
        </p:nvSpPr>
        <p:spPr>
          <a:xfrm>
            <a:off x="9048712" y="652534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79AD9D7-DD06-4573-98D3-F9AAF1DD7A61}" type="slidenum">
              <a:rPr lang="zh-CN" altLang="en-US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F82F-3C18-46EB-AD82-39950B0911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1C6EA-372B-4B8C-8B12-D1D23F6DB3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.emf"/><Relationship Id="rId21" Type="http://schemas.openxmlformats.org/officeDocument/2006/relationships/image" Target="../media/image16.emf"/><Relationship Id="rId42" Type="http://schemas.openxmlformats.org/officeDocument/2006/relationships/image" Target="../media/image37.emf"/><Relationship Id="rId63" Type="http://schemas.openxmlformats.org/officeDocument/2006/relationships/image" Target="../media/image58.emf"/><Relationship Id="rId84" Type="http://schemas.openxmlformats.org/officeDocument/2006/relationships/image" Target="../media/image79.emf"/><Relationship Id="rId138" Type="http://schemas.openxmlformats.org/officeDocument/2006/relationships/image" Target="../media/image133.emf"/><Relationship Id="rId159" Type="http://schemas.openxmlformats.org/officeDocument/2006/relationships/image" Target="../media/image154.png"/><Relationship Id="rId170" Type="http://schemas.openxmlformats.org/officeDocument/2006/relationships/image" Target="../media/image165.emf"/><Relationship Id="rId107" Type="http://schemas.openxmlformats.org/officeDocument/2006/relationships/image" Target="../media/image102.emf"/><Relationship Id="rId11" Type="http://schemas.openxmlformats.org/officeDocument/2006/relationships/image" Target="../media/image6.emf"/><Relationship Id="rId32" Type="http://schemas.openxmlformats.org/officeDocument/2006/relationships/image" Target="../media/image27.emf"/><Relationship Id="rId53" Type="http://schemas.openxmlformats.org/officeDocument/2006/relationships/image" Target="../media/image48.emf"/><Relationship Id="rId74" Type="http://schemas.openxmlformats.org/officeDocument/2006/relationships/image" Target="../media/image69.emf"/><Relationship Id="rId128" Type="http://schemas.openxmlformats.org/officeDocument/2006/relationships/image" Target="../media/image123.emf"/><Relationship Id="rId149" Type="http://schemas.openxmlformats.org/officeDocument/2006/relationships/image" Target="../media/image144.emf"/><Relationship Id="rId5" Type="http://schemas.openxmlformats.org/officeDocument/2006/relationships/slideLayout" Target="../slideLayouts/slideLayout12.xml"/><Relationship Id="rId95" Type="http://schemas.openxmlformats.org/officeDocument/2006/relationships/image" Target="../media/image90.emf"/><Relationship Id="rId160" Type="http://schemas.openxmlformats.org/officeDocument/2006/relationships/image" Target="../media/image155.png"/><Relationship Id="rId181" Type="http://schemas.openxmlformats.org/officeDocument/2006/relationships/image" Target="../media/image176.emf"/><Relationship Id="rId22" Type="http://schemas.openxmlformats.org/officeDocument/2006/relationships/image" Target="../media/image17.emf"/><Relationship Id="rId43" Type="http://schemas.openxmlformats.org/officeDocument/2006/relationships/image" Target="../media/image38.emf"/><Relationship Id="rId64" Type="http://schemas.openxmlformats.org/officeDocument/2006/relationships/image" Target="../media/image59.emf"/><Relationship Id="rId118" Type="http://schemas.openxmlformats.org/officeDocument/2006/relationships/image" Target="../media/image113.png"/><Relationship Id="rId139" Type="http://schemas.openxmlformats.org/officeDocument/2006/relationships/image" Target="../media/image134.emf"/><Relationship Id="rId85" Type="http://schemas.openxmlformats.org/officeDocument/2006/relationships/image" Target="../media/image80.emf"/><Relationship Id="rId150" Type="http://schemas.openxmlformats.org/officeDocument/2006/relationships/image" Target="../media/image145.emf"/><Relationship Id="rId171" Type="http://schemas.openxmlformats.org/officeDocument/2006/relationships/image" Target="../media/image166.emf"/><Relationship Id="rId12" Type="http://schemas.openxmlformats.org/officeDocument/2006/relationships/image" Target="../media/image7.emf"/><Relationship Id="rId33" Type="http://schemas.openxmlformats.org/officeDocument/2006/relationships/image" Target="../media/image28.emf"/><Relationship Id="rId108" Type="http://schemas.openxmlformats.org/officeDocument/2006/relationships/image" Target="../media/image103.emf"/><Relationship Id="rId129" Type="http://schemas.openxmlformats.org/officeDocument/2006/relationships/image" Target="../media/image124.png"/><Relationship Id="rId54" Type="http://schemas.openxmlformats.org/officeDocument/2006/relationships/image" Target="../media/image49.emf"/><Relationship Id="rId75" Type="http://schemas.openxmlformats.org/officeDocument/2006/relationships/image" Target="../media/image70.emf"/><Relationship Id="rId96" Type="http://schemas.openxmlformats.org/officeDocument/2006/relationships/image" Target="../media/image91.emf"/><Relationship Id="rId140" Type="http://schemas.openxmlformats.org/officeDocument/2006/relationships/image" Target="../media/image135.emf"/><Relationship Id="rId161" Type="http://schemas.openxmlformats.org/officeDocument/2006/relationships/image" Target="../media/image156.emf"/><Relationship Id="rId182" Type="http://schemas.openxmlformats.org/officeDocument/2006/relationships/image" Target="../media/image177.emf"/><Relationship Id="rId6" Type="http://schemas.openxmlformats.org/officeDocument/2006/relationships/notesSlide" Target="../notesSlides/notesSlide1.xml"/><Relationship Id="rId23" Type="http://schemas.openxmlformats.org/officeDocument/2006/relationships/image" Target="../media/image18.emf"/><Relationship Id="rId119" Type="http://schemas.openxmlformats.org/officeDocument/2006/relationships/image" Target="../media/image114.png"/><Relationship Id="rId44" Type="http://schemas.openxmlformats.org/officeDocument/2006/relationships/image" Target="../media/image39.emf"/><Relationship Id="rId65" Type="http://schemas.openxmlformats.org/officeDocument/2006/relationships/image" Target="../media/image60.emf"/><Relationship Id="rId86" Type="http://schemas.openxmlformats.org/officeDocument/2006/relationships/image" Target="../media/image81.emf"/><Relationship Id="rId130" Type="http://schemas.openxmlformats.org/officeDocument/2006/relationships/image" Target="../media/image125.emf"/><Relationship Id="rId151" Type="http://schemas.openxmlformats.org/officeDocument/2006/relationships/image" Target="../media/image146.emf"/><Relationship Id="rId172" Type="http://schemas.openxmlformats.org/officeDocument/2006/relationships/image" Target="../media/image167.emf"/><Relationship Id="rId13" Type="http://schemas.openxmlformats.org/officeDocument/2006/relationships/image" Target="../media/image8.emf"/><Relationship Id="rId18" Type="http://schemas.openxmlformats.org/officeDocument/2006/relationships/image" Target="../media/image13.emf"/><Relationship Id="rId39" Type="http://schemas.openxmlformats.org/officeDocument/2006/relationships/image" Target="../media/image34.emf"/><Relationship Id="rId109" Type="http://schemas.openxmlformats.org/officeDocument/2006/relationships/image" Target="../media/image104.emf"/><Relationship Id="rId34" Type="http://schemas.openxmlformats.org/officeDocument/2006/relationships/image" Target="../media/image29.emf"/><Relationship Id="rId50" Type="http://schemas.openxmlformats.org/officeDocument/2006/relationships/image" Target="../media/image45.emf"/><Relationship Id="rId55" Type="http://schemas.openxmlformats.org/officeDocument/2006/relationships/image" Target="../media/image50.emf"/><Relationship Id="rId76" Type="http://schemas.openxmlformats.org/officeDocument/2006/relationships/image" Target="../media/image71.emf"/><Relationship Id="rId97" Type="http://schemas.openxmlformats.org/officeDocument/2006/relationships/image" Target="../media/image92.emf"/><Relationship Id="rId104" Type="http://schemas.openxmlformats.org/officeDocument/2006/relationships/image" Target="../media/image99.emf"/><Relationship Id="rId120" Type="http://schemas.openxmlformats.org/officeDocument/2006/relationships/image" Target="../media/image115.png"/><Relationship Id="rId125" Type="http://schemas.openxmlformats.org/officeDocument/2006/relationships/image" Target="../media/image120.emf"/><Relationship Id="rId141" Type="http://schemas.openxmlformats.org/officeDocument/2006/relationships/image" Target="../media/image136.emf"/><Relationship Id="rId146" Type="http://schemas.openxmlformats.org/officeDocument/2006/relationships/image" Target="../media/image141.emf"/><Relationship Id="rId167" Type="http://schemas.openxmlformats.org/officeDocument/2006/relationships/image" Target="../media/image162.emf"/><Relationship Id="rId188" Type="http://schemas.openxmlformats.org/officeDocument/2006/relationships/image" Target="../media/image183.emf"/><Relationship Id="rId7" Type="http://schemas.openxmlformats.org/officeDocument/2006/relationships/image" Target="../media/image2.emf"/><Relationship Id="rId71" Type="http://schemas.openxmlformats.org/officeDocument/2006/relationships/image" Target="../media/image66.emf"/><Relationship Id="rId92" Type="http://schemas.openxmlformats.org/officeDocument/2006/relationships/image" Target="../media/image87.emf"/><Relationship Id="rId162" Type="http://schemas.openxmlformats.org/officeDocument/2006/relationships/image" Target="../media/image157.emf"/><Relationship Id="rId183" Type="http://schemas.openxmlformats.org/officeDocument/2006/relationships/image" Target="../media/image178.emf"/><Relationship Id="rId2" Type="http://schemas.openxmlformats.org/officeDocument/2006/relationships/tags" Target="../tags/tag3.xml"/><Relationship Id="rId29" Type="http://schemas.openxmlformats.org/officeDocument/2006/relationships/image" Target="../media/image24.emf"/><Relationship Id="rId24" Type="http://schemas.openxmlformats.org/officeDocument/2006/relationships/image" Target="../media/image19.emf"/><Relationship Id="rId40" Type="http://schemas.openxmlformats.org/officeDocument/2006/relationships/image" Target="../media/image35.emf"/><Relationship Id="rId45" Type="http://schemas.openxmlformats.org/officeDocument/2006/relationships/image" Target="../media/image40.emf"/><Relationship Id="rId66" Type="http://schemas.openxmlformats.org/officeDocument/2006/relationships/image" Target="../media/image61.emf"/><Relationship Id="rId87" Type="http://schemas.openxmlformats.org/officeDocument/2006/relationships/image" Target="../media/image82.emf"/><Relationship Id="rId110" Type="http://schemas.openxmlformats.org/officeDocument/2006/relationships/image" Target="../media/image105.emf"/><Relationship Id="rId115" Type="http://schemas.openxmlformats.org/officeDocument/2006/relationships/image" Target="../media/image110.emf"/><Relationship Id="rId131" Type="http://schemas.openxmlformats.org/officeDocument/2006/relationships/image" Target="../media/image126.emf"/><Relationship Id="rId136" Type="http://schemas.openxmlformats.org/officeDocument/2006/relationships/image" Target="../media/image131.png"/><Relationship Id="rId157" Type="http://schemas.openxmlformats.org/officeDocument/2006/relationships/image" Target="../media/image152.emf"/><Relationship Id="rId178" Type="http://schemas.openxmlformats.org/officeDocument/2006/relationships/image" Target="../media/image173.emf"/><Relationship Id="rId61" Type="http://schemas.openxmlformats.org/officeDocument/2006/relationships/image" Target="../media/image56.emf"/><Relationship Id="rId82" Type="http://schemas.openxmlformats.org/officeDocument/2006/relationships/image" Target="../media/image77.png"/><Relationship Id="rId152" Type="http://schemas.openxmlformats.org/officeDocument/2006/relationships/image" Target="../media/image147.emf"/><Relationship Id="rId173" Type="http://schemas.openxmlformats.org/officeDocument/2006/relationships/image" Target="../media/image168.emf"/><Relationship Id="rId19" Type="http://schemas.openxmlformats.org/officeDocument/2006/relationships/image" Target="../media/image14.emf"/><Relationship Id="rId14" Type="http://schemas.openxmlformats.org/officeDocument/2006/relationships/image" Target="../media/image9.emf"/><Relationship Id="rId30" Type="http://schemas.openxmlformats.org/officeDocument/2006/relationships/image" Target="../media/image25.emf"/><Relationship Id="rId35" Type="http://schemas.openxmlformats.org/officeDocument/2006/relationships/image" Target="../media/image30.emf"/><Relationship Id="rId56" Type="http://schemas.openxmlformats.org/officeDocument/2006/relationships/image" Target="../media/image51.emf"/><Relationship Id="rId77" Type="http://schemas.openxmlformats.org/officeDocument/2006/relationships/image" Target="../media/image72.emf"/><Relationship Id="rId100" Type="http://schemas.openxmlformats.org/officeDocument/2006/relationships/image" Target="../media/image95.emf"/><Relationship Id="rId105" Type="http://schemas.openxmlformats.org/officeDocument/2006/relationships/image" Target="../media/image100.emf"/><Relationship Id="rId126" Type="http://schemas.openxmlformats.org/officeDocument/2006/relationships/image" Target="../media/image121.emf"/><Relationship Id="rId147" Type="http://schemas.openxmlformats.org/officeDocument/2006/relationships/image" Target="../media/image142.emf"/><Relationship Id="rId168" Type="http://schemas.openxmlformats.org/officeDocument/2006/relationships/image" Target="../media/image163.emf"/><Relationship Id="rId8" Type="http://schemas.openxmlformats.org/officeDocument/2006/relationships/image" Target="../media/image3.emf"/><Relationship Id="rId51" Type="http://schemas.openxmlformats.org/officeDocument/2006/relationships/image" Target="../media/image46.emf"/><Relationship Id="rId72" Type="http://schemas.openxmlformats.org/officeDocument/2006/relationships/image" Target="../media/image67.emf"/><Relationship Id="rId93" Type="http://schemas.openxmlformats.org/officeDocument/2006/relationships/image" Target="../media/image88.emf"/><Relationship Id="rId98" Type="http://schemas.openxmlformats.org/officeDocument/2006/relationships/image" Target="../media/image93.emf"/><Relationship Id="rId121" Type="http://schemas.openxmlformats.org/officeDocument/2006/relationships/image" Target="../media/image116.emf"/><Relationship Id="rId142" Type="http://schemas.openxmlformats.org/officeDocument/2006/relationships/image" Target="../media/image137.emf"/><Relationship Id="rId163" Type="http://schemas.openxmlformats.org/officeDocument/2006/relationships/image" Target="../media/image158.emf"/><Relationship Id="rId184" Type="http://schemas.openxmlformats.org/officeDocument/2006/relationships/image" Target="../media/image179.emf"/><Relationship Id="rId189" Type="http://schemas.openxmlformats.org/officeDocument/2006/relationships/image" Target="../media/image184.emf"/><Relationship Id="rId3" Type="http://schemas.openxmlformats.org/officeDocument/2006/relationships/tags" Target="../tags/tag4.xml"/><Relationship Id="rId25" Type="http://schemas.openxmlformats.org/officeDocument/2006/relationships/image" Target="../media/image20.emf"/><Relationship Id="rId46" Type="http://schemas.openxmlformats.org/officeDocument/2006/relationships/image" Target="../media/image41.emf"/><Relationship Id="rId67" Type="http://schemas.openxmlformats.org/officeDocument/2006/relationships/image" Target="../media/image62.emf"/><Relationship Id="rId116" Type="http://schemas.openxmlformats.org/officeDocument/2006/relationships/image" Target="../media/image111.emf"/><Relationship Id="rId137" Type="http://schemas.openxmlformats.org/officeDocument/2006/relationships/image" Target="../media/image132.png"/><Relationship Id="rId158" Type="http://schemas.openxmlformats.org/officeDocument/2006/relationships/image" Target="../media/image153.png"/><Relationship Id="rId20" Type="http://schemas.openxmlformats.org/officeDocument/2006/relationships/image" Target="../media/image15.emf"/><Relationship Id="rId41" Type="http://schemas.openxmlformats.org/officeDocument/2006/relationships/image" Target="../media/image36.emf"/><Relationship Id="rId62" Type="http://schemas.openxmlformats.org/officeDocument/2006/relationships/image" Target="../media/image57.emf"/><Relationship Id="rId83" Type="http://schemas.openxmlformats.org/officeDocument/2006/relationships/image" Target="../media/image78.emf"/><Relationship Id="rId88" Type="http://schemas.openxmlformats.org/officeDocument/2006/relationships/image" Target="../media/image83.emf"/><Relationship Id="rId111" Type="http://schemas.openxmlformats.org/officeDocument/2006/relationships/image" Target="../media/image106.emf"/><Relationship Id="rId132" Type="http://schemas.openxmlformats.org/officeDocument/2006/relationships/image" Target="../media/image127.emf"/><Relationship Id="rId153" Type="http://schemas.openxmlformats.org/officeDocument/2006/relationships/image" Target="../media/image148.emf"/><Relationship Id="rId174" Type="http://schemas.openxmlformats.org/officeDocument/2006/relationships/image" Target="../media/image169.emf"/><Relationship Id="rId179" Type="http://schemas.openxmlformats.org/officeDocument/2006/relationships/image" Target="../media/image174.emf"/><Relationship Id="rId190" Type="http://schemas.openxmlformats.org/officeDocument/2006/relationships/image" Target="../media/image185.emf"/><Relationship Id="rId15" Type="http://schemas.openxmlformats.org/officeDocument/2006/relationships/image" Target="../media/image10.emf"/><Relationship Id="rId36" Type="http://schemas.openxmlformats.org/officeDocument/2006/relationships/image" Target="../media/image31.emf"/><Relationship Id="rId57" Type="http://schemas.openxmlformats.org/officeDocument/2006/relationships/image" Target="../media/image52.emf"/><Relationship Id="rId106" Type="http://schemas.openxmlformats.org/officeDocument/2006/relationships/image" Target="../media/image101.emf"/><Relationship Id="rId127" Type="http://schemas.openxmlformats.org/officeDocument/2006/relationships/image" Target="../media/image122.emf"/><Relationship Id="rId10" Type="http://schemas.openxmlformats.org/officeDocument/2006/relationships/image" Target="../media/image5.emf"/><Relationship Id="rId31" Type="http://schemas.openxmlformats.org/officeDocument/2006/relationships/image" Target="../media/image26.emf"/><Relationship Id="rId52" Type="http://schemas.openxmlformats.org/officeDocument/2006/relationships/image" Target="../media/image47.emf"/><Relationship Id="rId73" Type="http://schemas.openxmlformats.org/officeDocument/2006/relationships/image" Target="../media/image68.emf"/><Relationship Id="rId78" Type="http://schemas.openxmlformats.org/officeDocument/2006/relationships/image" Target="../media/image73.emf"/><Relationship Id="rId94" Type="http://schemas.openxmlformats.org/officeDocument/2006/relationships/image" Target="../media/image89.emf"/><Relationship Id="rId99" Type="http://schemas.openxmlformats.org/officeDocument/2006/relationships/image" Target="../media/image94.emf"/><Relationship Id="rId101" Type="http://schemas.openxmlformats.org/officeDocument/2006/relationships/image" Target="../media/image96.emf"/><Relationship Id="rId122" Type="http://schemas.openxmlformats.org/officeDocument/2006/relationships/image" Target="../media/image117.emf"/><Relationship Id="rId143" Type="http://schemas.openxmlformats.org/officeDocument/2006/relationships/image" Target="../media/image138.emf"/><Relationship Id="rId148" Type="http://schemas.openxmlformats.org/officeDocument/2006/relationships/image" Target="../media/image143.emf"/><Relationship Id="rId164" Type="http://schemas.openxmlformats.org/officeDocument/2006/relationships/image" Target="../media/image159.emf"/><Relationship Id="rId169" Type="http://schemas.openxmlformats.org/officeDocument/2006/relationships/image" Target="../media/image164.emf"/><Relationship Id="rId185" Type="http://schemas.openxmlformats.org/officeDocument/2006/relationships/image" Target="../media/image180.png"/><Relationship Id="rId4" Type="http://schemas.openxmlformats.org/officeDocument/2006/relationships/tags" Target="../tags/tag5.xml"/><Relationship Id="rId9" Type="http://schemas.openxmlformats.org/officeDocument/2006/relationships/image" Target="../media/image4.emf"/><Relationship Id="rId180" Type="http://schemas.openxmlformats.org/officeDocument/2006/relationships/image" Target="../media/image175.emf"/><Relationship Id="rId26" Type="http://schemas.openxmlformats.org/officeDocument/2006/relationships/image" Target="../media/image21.emf"/><Relationship Id="rId47" Type="http://schemas.openxmlformats.org/officeDocument/2006/relationships/image" Target="../media/image42.emf"/><Relationship Id="rId68" Type="http://schemas.openxmlformats.org/officeDocument/2006/relationships/image" Target="../media/image63.emf"/><Relationship Id="rId89" Type="http://schemas.openxmlformats.org/officeDocument/2006/relationships/image" Target="../media/image84.emf"/><Relationship Id="rId112" Type="http://schemas.openxmlformats.org/officeDocument/2006/relationships/image" Target="../media/image107.emf"/><Relationship Id="rId133" Type="http://schemas.openxmlformats.org/officeDocument/2006/relationships/image" Target="../media/image128.emf"/><Relationship Id="rId154" Type="http://schemas.openxmlformats.org/officeDocument/2006/relationships/image" Target="../media/image149.emf"/><Relationship Id="rId175" Type="http://schemas.openxmlformats.org/officeDocument/2006/relationships/image" Target="../media/image170.emf"/><Relationship Id="rId16" Type="http://schemas.openxmlformats.org/officeDocument/2006/relationships/image" Target="../media/image11.emf"/><Relationship Id="rId37" Type="http://schemas.openxmlformats.org/officeDocument/2006/relationships/image" Target="../media/image32.emf"/><Relationship Id="rId58" Type="http://schemas.openxmlformats.org/officeDocument/2006/relationships/image" Target="../media/image53.emf"/><Relationship Id="rId79" Type="http://schemas.openxmlformats.org/officeDocument/2006/relationships/image" Target="../media/image74.emf"/><Relationship Id="rId102" Type="http://schemas.openxmlformats.org/officeDocument/2006/relationships/image" Target="../media/image97.emf"/><Relationship Id="rId123" Type="http://schemas.openxmlformats.org/officeDocument/2006/relationships/image" Target="../media/image118.emf"/><Relationship Id="rId144" Type="http://schemas.openxmlformats.org/officeDocument/2006/relationships/image" Target="../media/image139.emf"/><Relationship Id="rId90" Type="http://schemas.openxmlformats.org/officeDocument/2006/relationships/image" Target="../media/image85.emf"/><Relationship Id="rId165" Type="http://schemas.openxmlformats.org/officeDocument/2006/relationships/image" Target="../media/image160.emf"/><Relationship Id="rId186" Type="http://schemas.openxmlformats.org/officeDocument/2006/relationships/image" Target="../media/image181.emf"/><Relationship Id="rId27" Type="http://schemas.openxmlformats.org/officeDocument/2006/relationships/image" Target="../media/image22.emf"/><Relationship Id="rId48" Type="http://schemas.openxmlformats.org/officeDocument/2006/relationships/image" Target="../media/image43.emf"/><Relationship Id="rId69" Type="http://schemas.openxmlformats.org/officeDocument/2006/relationships/image" Target="../media/image64.emf"/><Relationship Id="rId113" Type="http://schemas.openxmlformats.org/officeDocument/2006/relationships/image" Target="../media/image108.emf"/><Relationship Id="rId134" Type="http://schemas.openxmlformats.org/officeDocument/2006/relationships/image" Target="../media/image129.emf"/><Relationship Id="rId80" Type="http://schemas.openxmlformats.org/officeDocument/2006/relationships/image" Target="../media/image75.emf"/><Relationship Id="rId155" Type="http://schemas.openxmlformats.org/officeDocument/2006/relationships/image" Target="../media/image150.emf"/><Relationship Id="rId176" Type="http://schemas.openxmlformats.org/officeDocument/2006/relationships/image" Target="../media/image171.emf"/><Relationship Id="rId17" Type="http://schemas.openxmlformats.org/officeDocument/2006/relationships/image" Target="../media/image12.emf"/><Relationship Id="rId38" Type="http://schemas.openxmlformats.org/officeDocument/2006/relationships/image" Target="../media/image33.emf"/><Relationship Id="rId59" Type="http://schemas.openxmlformats.org/officeDocument/2006/relationships/image" Target="../media/image54.emf"/><Relationship Id="rId103" Type="http://schemas.openxmlformats.org/officeDocument/2006/relationships/image" Target="../media/image98.emf"/><Relationship Id="rId124" Type="http://schemas.openxmlformats.org/officeDocument/2006/relationships/image" Target="../media/image119.emf"/><Relationship Id="rId70" Type="http://schemas.openxmlformats.org/officeDocument/2006/relationships/image" Target="../media/image65.emf"/><Relationship Id="rId91" Type="http://schemas.openxmlformats.org/officeDocument/2006/relationships/image" Target="../media/image86.emf"/><Relationship Id="rId145" Type="http://schemas.openxmlformats.org/officeDocument/2006/relationships/image" Target="../media/image140.emf"/><Relationship Id="rId166" Type="http://schemas.openxmlformats.org/officeDocument/2006/relationships/image" Target="../media/image161.emf"/><Relationship Id="rId187" Type="http://schemas.openxmlformats.org/officeDocument/2006/relationships/image" Target="../media/image182.emf"/><Relationship Id="rId1" Type="http://schemas.openxmlformats.org/officeDocument/2006/relationships/tags" Target="../tags/tag2.xml"/><Relationship Id="rId28" Type="http://schemas.openxmlformats.org/officeDocument/2006/relationships/image" Target="../media/image23.emf"/><Relationship Id="rId49" Type="http://schemas.openxmlformats.org/officeDocument/2006/relationships/image" Target="../media/image44.png"/><Relationship Id="rId114" Type="http://schemas.openxmlformats.org/officeDocument/2006/relationships/image" Target="../media/image109.emf"/><Relationship Id="rId60" Type="http://schemas.openxmlformats.org/officeDocument/2006/relationships/image" Target="../media/image55.emf"/><Relationship Id="rId81" Type="http://schemas.openxmlformats.org/officeDocument/2006/relationships/image" Target="../media/image76.emf"/><Relationship Id="rId135" Type="http://schemas.openxmlformats.org/officeDocument/2006/relationships/image" Target="../media/image130.png"/><Relationship Id="rId156" Type="http://schemas.openxmlformats.org/officeDocument/2006/relationships/image" Target="../media/image151.emf"/><Relationship Id="rId177" Type="http://schemas.openxmlformats.org/officeDocument/2006/relationships/image" Target="../media/image17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5951972"/>
              </p:ext>
            </p:extLst>
          </p:nvPr>
        </p:nvGraphicFramePr>
        <p:xfrm>
          <a:off x="311691" y="614311"/>
          <a:ext cx="11197144" cy="33521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1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2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765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序号</a:t>
                      </a:r>
                      <a:endParaRPr 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件号</a:t>
                      </a:r>
                      <a:endParaRPr 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件名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>
                          <a:effectLst/>
                        </a:rPr>
                        <a:t>简图</a:t>
                      </a:r>
                      <a:endParaRPr lang="zh-CN" altLang="en-US" sz="12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>
                          <a:effectLst/>
                        </a:rPr>
                        <a:t>材料</a:t>
                      </a:r>
                      <a:endParaRPr lang="zh-CN" altLang="en-US" sz="12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>
                          <a:effectLst/>
                          <a:latin typeface="宋体" panose="02010600030101010101" pitchFamily="2" charset="-122"/>
                        </a:rPr>
                        <a:t>备注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8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endParaRPr 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SHT0015787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G3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电动靠背下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U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形管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u="none" strike="noStrike" dirty="0">
                          <a:effectLst/>
                        </a:rPr>
                        <a:t>　</a:t>
                      </a:r>
                      <a:endParaRPr lang="zh-CN" altLang="en-US" sz="12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QSTE340TM Ø25X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2.0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根据图纸，弯管机自制制作，周期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5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天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;</a:t>
                      </a:r>
                    </a:p>
                    <a:p>
                      <a:pPr algn="ctr" fontAlgn="ctr"/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自制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个弯管的检具，周期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30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8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ECU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固定钣金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SAPH440 /T=2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激光切割料片，自制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套成型模具，制作周期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45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天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5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SHT0015728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司机主边电动调角器下连接板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SPFH590 /T=1.6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借用现用模具</a:t>
                      </a:r>
                      <a:r>
                        <a:rPr 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，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自制增加</a:t>
                      </a:r>
                      <a:r>
                        <a:rPr 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1套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冲孔模具，周期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30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8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000" b="0" i="0" u="none" strike="noStrike" dirty="0">
                          <a:effectLst/>
                          <a:latin typeface="等线" panose="02010600030101010101" charset="-122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SHT0015726</a:t>
                      </a:r>
                      <a:endParaRPr lang="en-US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sym typeface="+mn-ea"/>
                        </a:rPr>
                        <a:t>司机副边电动调角器下连接板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sym typeface="+mn-ea"/>
                        </a:rPr>
                        <a:t>A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sym typeface="+mn-ea"/>
                        </a:rPr>
                        <a:t>SPFH590 /T=1.6</a:t>
                      </a:r>
                      <a:endParaRPr lang="en-US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借用现用模具</a:t>
                      </a: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自制增加</a:t>
                      </a: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1套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冲孔模具，周期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30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6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SHT0015729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司机主边电动调角器下连接板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SPFH590 /T=1.6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整套新开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出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2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），外购模具，定点后制作周期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60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2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000" b="0" i="0" u="none" strike="noStrike" dirty="0">
                          <a:effectLst/>
                          <a:latin typeface="等线" panose="02010600030101010101" charset="-122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SHT0015727</a:t>
                      </a:r>
                      <a:endParaRPr lang="en-US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sym typeface="+mn-ea"/>
                        </a:rPr>
                        <a:t>司机副边电动调角器下连接板</a:t>
                      </a:r>
                      <a:r>
                        <a:rPr lang="en-US" altLang="zh-CN" sz="100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sym typeface="+mn-ea"/>
                        </a:rPr>
                        <a:t>B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sym typeface="+mn-ea"/>
                        </a:rPr>
                        <a:t>SPFH590 /T=1.6</a:t>
                      </a:r>
                      <a:endParaRPr lang="en-US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8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SHT0015796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电动靠背骨架侧边板左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SPFH590 /T=2.0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借用现用模具</a:t>
                      </a: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自制增加</a:t>
                      </a: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1套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冲孔模具，周期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30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45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电动靠背骨架侧边板右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SPFH590 /T=2.0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借用现用模具</a:t>
                      </a: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自制增加</a:t>
                      </a:r>
                      <a:r>
                        <a:rPr 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1套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冲孔模具，周期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30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47335" y="116635"/>
            <a:ext cx="5280395" cy="404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12700"/>
          </a:effectLst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钣金件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95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4" y="1538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14288"/>
            <a:ext cx="2762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18" y="900457"/>
            <a:ext cx="22987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48288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4" y="7634288"/>
            <a:ext cx="4667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7634288"/>
            <a:ext cx="361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7634288"/>
            <a:ext cx="561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4" y="7634288"/>
            <a:ext cx="581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205288"/>
            <a:ext cx="381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205288"/>
            <a:ext cx="361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4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4205288"/>
            <a:ext cx="4095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4205288"/>
            <a:ext cx="30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4205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4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4205288"/>
            <a:ext cx="438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4205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4205288"/>
            <a:ext cx="2762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5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4205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5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4205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图片 5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4205288"/>
            <a:ext cx="123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5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205288"/>
            <a:ext cx="457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图片 5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4586288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5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4" y="4967288"/>
            <a:ext cx="638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5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4" y="5348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5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5348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5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4586288"/>
            <a:ext cx="190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59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9" y="4205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3" t="13170" r="20792" b="31375"/>
          <a:stretch>
            <a:fillRect/>
          </a:stretch>
        </p:blipFill>
        <p:spPr bwMode="auto">
          <a:xfrm>
            <a:off x="5872163" y="4205288"/>
            <a:ext cx="361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图片 6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4" y="4205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4" y="4205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图片 6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4586288"/>
            <a:ext cx="361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图片 6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4" y="5348288"/>
            <a:ext cx="3524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图片 6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9" y="5348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图片 6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5348288"/>
            <a:ext cx="152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图片 68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5348288"/>
            <a:ext cx="381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图片 69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4586288"/>
            <a:ext cx="457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图片 70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4586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图片 7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6158" r="17349" b="22527"/>
          <a:stretch>
            <a:fillRect/>
          </a:stretch>
        </p:blipFill>
        <p:spPr bwMode="auto">
          <a:xfrm>
            <a:off x="5834063" y="5348288"/>
            <a:ext cx="5143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图片 7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205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图片 7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4205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图片 74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4205288"/>
            <a:ext cx="2762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图片 75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4205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图片 76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6951" y="-1323975"/>
            <a:ext cx="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图片 77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157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图片 78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395288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图片 79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5348288"/>
            <a:ext cx="4095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586288"/>
            <a:ext cx="2095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81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1713" y="-1309687"/>
            <a:ext cx="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图片 82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4" y="5348288"/>
            <a:ext cx="3714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图片 83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5348288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图片 84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95288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图片 85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6" y="1688605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3595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1538288"/>
            <a:ext cx="419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图片 87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538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图片 88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92" y="2942157"/>
            <a:ext cx="190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图片 89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80" y="2093690"/>
            <a:ext cx="2000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图片 9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681288"/>
            <a:ext cx="361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图片 91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312135"/>
            <a:ext cx="1714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图片 92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2300288"/>
            <a:ext cx="123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图片 93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062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图片 94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4" y="3062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图片 95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3062288"/>
            <a:ext cx="219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图片 96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9" y="3062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图片 97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4" y="3062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图片 98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3062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图片 99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3062288"/>
            <a:ext cx="180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图片 100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4205288"/>
            <a:ext cx="190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图片 101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4" y="4205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图片 102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4205288"/>
            <a:ext cx="171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图片 103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4205288"/>
            <a:ext cx="152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图片 104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86288"/>
            <a:ext cx="5905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图片 105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9" y="4586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图片 107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205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图片 108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4205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图片 111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0"/>
          <a:stretch>
            <a:fillRect/>
          </a:stretch>
        </p:blipFill>
        <p:spPr bwMode="auto">
          <a:xfrm>
            <a:off x="5948363" y="4586288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图片 112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586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图片 113"/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4" y="4586288"/>
            <a:ext cx="295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图片 114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5348288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115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5348288"/>
            <a:ext cx="4762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图片 116"/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7634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图片 117"/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3196"/>
          <a:stretch>
            <a:fillRect/>
          </a:stretch>
        </p:blipFill>
        <p:spPr bwMode="auto">
          <a:xfrm>
            <a:off x="5786439" y="7634288"/>
            <a:ext cx="3714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图片 118"/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7634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7634288"/>
            <a:ext cx="638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图片 120"/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7634288"/>
            <a:ext cx="3524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121"/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76" y="2467697"/>
            <a:ext cx="3333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图片 122"/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205288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图片 123"/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1919288"/>
            <a:ext cx="171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图片 124"/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776288"/>
            <a:ext cx="30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图片 125"/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4205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图片 126"/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7634288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图片 127"/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7634288"/>
            <a:ext cx="5143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图片 128"/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7634288"/>
            <a:ext cx="1428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图片 129"/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4" y="7634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图片 130"/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48288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图片 131"/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5348288"/>
            <a:ext cx="4857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图片 132"/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-1509712"/>
            <a:ext cx="4286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图片 133"/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-1128712"/>
            <a:ext cx="5905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图片 135"/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-1128712"/>
            <a:ext cx="419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图片 136"/>
          <p:cNvPicPr>
            <a:picLocks noChangeAspect="1"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205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图片 137"/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9" y="4205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图片 138"/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4" y="4205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图片 139"/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4205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图片 140"/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9" b="19084"/>
          <a:stretch>
            <a:fillRect/>
          </a:stretch>
        </p:blipFill>
        <p:spPr bwMode="auto">
          <a:xfrm>
            <a:off x="5795963" y="7634288"/>
            <a:ext cx="552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图片 141"/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4586288"/>
            <a:ext cx="457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图片 142"/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586288"/>
            <a:ext cx="495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图片 144"/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95288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图片 14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4205288"/>
            <a:ext cx="238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图片 14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7634288"/>
            <a:ext cx="53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图片 147"/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2639" y="7634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图片 148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9801" y="-1304925"/>
            <a:ext cx="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图片 149"/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776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图片 150"/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4" y="2300288"/>
            <a:ext cx="180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图片 151"/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4" y="-1128712"/>
            <a:ext cx="295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图片 152"/>
          <p:cNvPicPr>
            <a:picLocks noChangeAspect="1"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4" y="-1128712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图片 153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4" y="4205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图片 154"/>
          <p:cNvPicPr>
            <a:picLocks noChangeAspect="1"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8341" r="842" b="20125"/>
          <a:stretch>
            <a:fillRect/>
          </a:stretch>
        </p:blipFill>
        <p:spPr bwMode="auto">
          <a:xfrm>
            <a:off x="5843588" y="5348288"/>
            <a:ext cx="5143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图片 155"/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4205288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图片 156"/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4" y="395288"/>
            <a:ext cx="1619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图片 157"/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38288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图片 158"/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4" y="1538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图片 159"/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4205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图片 160"/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4205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图片 161"/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4205288"/>
            <a:ext cx="180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图片 162"/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4205288"/>
            <a:ext cx="219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图片 163"/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-1509712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图片 164"/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3062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图片 165"/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3062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图片 166"/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3062288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图片 167"/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230">
            <a:off x="5957888" y="3062288"/>
            <a:ext cx="190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图片 168"/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-1509712"/>
            <a:ext cx="295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图片 169"/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4586288"/>
            <a:ext cx="30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图片 170"/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4205288"/>
            <a:ext cx="4286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图片 171"/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7634288"/>
            <a:ext cx="381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图片 172"/>
          <p:cNvPicPr>
            <a:picLocks noChangeAspect="1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4205288"/>
            <a:ext cx="219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图片 173"/>
          <p:cNvPicPr>
            <a:picLocks noChangeAspect="1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-1128712"/>
            <a:ext cx="2762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图片 174"/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4205288"/>
            <a:ext cx="4286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图片 175"/>
          <p:cNvPicPr>
            <a:picLocks noChangeAspect="1"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7634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图片 176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4586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图片 177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3" t="13170" r="20792" b="31375"/>
          <a:stretch>
            <a:fillRect/>
          </a:stretch>
        </p:blipFill>
        <p:spPr bwMode="auto">
          <a:xfrm>
            <a:off x="5872163" y="5348288"/>
            <a:ext cx="3619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图片 178"/>
          <p:cNvPicPr>
            <a:picLocks noChangeAspect="1"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3062288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图片 179"/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5348288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图片 180"/>
          <p:cNvPicPr>
            <a:picLocks noChangeAspect="1"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9" y="5348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图片 181"/>
          <p:cNvPicPr>
            <a:picLocks noChangeAspect="1"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48288"/>
            <a:ext cx="4191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图片 182"/>
          <p:cNvPicPr>
            <a:picLocks noChangeAspect="1"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8" t="19499" r="39047" b="28412"/>
          <a:stretch>
            <a:fillRect/>
          </a:stretch>
        </p:blipFill>
        <p:spPr bwMode="auto">
          <a:xfrm>
            <a:off x="5957889" y="5348288"/>
            <a:ext cx="219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图片 183"/>
          <p:cNvPicPr>
            <a:picLocks noChangeAspect="1"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9" y="7634288"/>
            <a:ext cx="4286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图片 184"/>
          <p:cNvPicPr>
            <a:picLocks noChangeAspect="1"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4586288"/>
            <a:ext cx="5238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图片 185"/>
          <p:cNvPicPr>
            <a:picLocks noChangeAspect="1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2681288"/>
            <a:ext cx="2762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图片 186"/>
          <p:cNvPicPr>
            <a:picLocks noChangeAspect="1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4205288"/>
            <a:ext cx="238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" name="图片 188"/>
          <p:cNvPicPr>
            <a:picLocks noChangeAspect="1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5729288"/>
            <a:ext cx="190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图片 189"/>
          <p:cNvPicPr>
            <a:picLocks noChangeAspect="1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7634288"/>
            <a:ext cx="190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图片 190"/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7634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图片 191"/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7634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-2"/>
          <a:stretch>
            <a:fillRect/>
          </a:stretch>
        </p:blipFill>
        <p:spPr bwMode="auto">
          <a:xfrm>
            <a:off x="5834063" y="7634288"/>
            <a:ext cx="30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图片 193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7634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图片 194"/>
          <p:cNvPicPr>
            <a:picLocks noChangeAspect="1" noChangeArrowheads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4064" y="5348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图片 195"/>
          <p:cNvPicPr>
            <a:picLocks noChangeAspect="1"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5348288"/>
            <a:ext cx="438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图片 196"/>
          <p:cNvPicPr>
            <a:picLocks noChangeAspect="1" noChangeArrowheads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5348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图片 197"/>
          <p:cNvPicPr>
            <a:picLocks noChangeAspect="1"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5348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图片 198"/>
          <p:cNvPicPr>
            <a:picLocks noChangeAspect="1" noChangeArrowheads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-1509712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图片 199"/>
          <p:cNvPicPr>
            <a:picLocks noChangeAspect="1" noChangeArrowheads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062288"/>
            <a:ext cx="30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图片 200"/>
          <p:cNvPicPr>
            <a:picLocks noChangeAspect="1"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062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图片 203"/>
          <p:cNvPicPr>
            <a:picLocks noChangeAspect="1"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4" y="4586288"/>
            <a:ext cx="4857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32"/>
          <p:cNvPicPr>
            <a:picLocks noChangeAspect="1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8396288"/>
            <a:ext cx="295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图片 205"/>
          <p:cNvPicPr>
            <a:picLocks noChangeAspect="1"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8396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图片 206"/>
          <p:cNvPicPr>
            <a:picLocks noChangeAspect="1"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8396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" name="图片 207"/>
          <p:cNvPicPr>
            <a:picLocks noChangeAspect="1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396288"/>
            <a:ext cx="438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图片 208"/>
          <p:cNvPicPr>
            <a:picLocks noChangeAspect="1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8396288"/>
            <a:ext cx="438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" name="图片 209"/>
          <p:cNvPicPr>
            <a:picLocks noChangeAspect="1"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8396288"/>
            <a:ext cx="495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图片 210"/>
          <p:cNvPicPr>
            <a:picLocks noChangeAspect="1"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8396288"/>
            <a:ext cx="3714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" name="图片 211"/>
          <p:cNvPicPr>
            <a:picLocks noChangeAspect="1"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8396288"/>
            <a:ext cx="635934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" name="图片 212"/>
          <p:cNvPicPr>
            <a:picLocks noChangeAspect="1"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8396288"/>
            <a:ext cx="552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" name="图片 213"/>
          <p:cNvPicPr preferRelativeResize="0"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7634288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图片 214"/>
          <p:cNvPicPr>
            <a:picLocks noChangeAspect="1" noChangeArrowheads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19" y="7634288"/>
            <a:ext cx="83427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" name="图片 215"/>
          <p:cNvPicPr>
            <a:picLocks noChangeAspect="1"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-1509712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" name="图片 216"/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205288"/>
            <a:ext cx="171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图片 217"/>
          <p:cNvPicPr>
            <a:picLocks noChangeAspect="1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4205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图片 21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4205288"/>
            <a:ext cx="3524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图片 219"/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9" y="4586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图片 220"/>
          <p:cNvPicPr>
            <a:picLocks noChangeAspect="1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4586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" name="图片 221"/>
          <p:cNvPicPr>
            <a:picLocks noChangeAspect="1"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4586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图片 222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4586288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图片 225"/>
          <p:cNvPicPr>
            <a:picLocks noChangeAspect="1"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46497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" name="图片 22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348288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图片 227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5348288"/>
            <a:ext cx="285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图片 228"/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4" y="7634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图片 229"/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7634288"/>
            <a:ext cx="2762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图片 230"/>
          <p:cNvPicPr>
            <a:picLocks noChangeAspect="1"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8396288"/>
            <a:ext cx="5429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图片 23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3062288"/>
            <a:ext cx="2476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图片 233"/>
          <p:cNvPicPr>
            <a:picLocks noChangeAspect="1"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8396288"/>
            <a:ext cx="4000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图片 234"/>
          <p:cNvPicPr>
            <a:picLocks noChangeAspect="1"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4" y="8396288"/>
            <a:ext cx="4857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图片 235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716915"/>
            <a:ext cx="1619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图片 236"/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-1509712"/>
            <a:ext cx="238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" name="图片 237"/>
          <p:cNvPicPr>
            <a:picLocks noChangeAspect="1"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-1509712"/>
            <a:ext cx="228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" name="图片 238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9" y="2300288"/>
            <a:ext cx="123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" name="图片 239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38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" name="图片 240"/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396288"/>
            <a:ext cx="4000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" name="图片 241"/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8396288"/>
            <a:ext cx="3238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" name="图片 242"/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8396288"/>
            <a:ext cx="304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" name="图片 243"/>
          <p:cNvPicPr>
            <a:picLocks noChangeAspect="1" noChangeArrowheads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7634288"/>
            <a:ext cx="5238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" name="图片 244"/>
          <p:cNvPicPr>
            <a:picLocks noChangeAspect="1" noChangeArrowheads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4" y="-1128712"/>
            <a:ext cx="561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" name="图片 245"/>
          <p:cNvPicPr>
            <a:picLocks noChangeAspect="1"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-1128712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" name="Picture 28"/>
          <p:cNvPicPr>
            <a:picLocks noChangeAspect="1"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95288"/>
            <a:ext cx="3429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" name="图片 247"/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2639" y="3062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" name="图片 24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9" y="3443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" name="图片 24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9" y="3824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" name="图片 250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5348288"/>
            <a:ext cx="257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" name="图片 25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5348288"/>
            <a:ext cx="3143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" name="图片 252"/>
          <p:cNvPicPr preferRelativeResize="0">
            <a:picLocks noChangeArrowheads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8396288"/>
            <a:ext cx="295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" name="Picture 11"/>
          <p:cNvPicPr>
            <a:picLocks noChangeAspect="1"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4" y="5348288"/>
            <a:ext cx="4286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" name="图片 257"/>
          <p:cNvPicPr>
            <a:picLocks noChangeAspect="1" noChangeArrowheads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8396288"/>
            <a:ext cx="53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图片 258"/>
          <p:cNvPicPr>
            <a:picLocks noChangeAspect="1"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9" y="8396288"/>
            <a:ext cx="5429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图片 259"/>
          <p:cNvPicPr>
            <a:picLocks noChangeAspect="1"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9" y="5348288"/>
            <a:ext cx="200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" name="图片 260"/>
          <p:cNvPicPr>
            <a:picLocks noChangeAspect="1"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4" y="5348288"/>
            <a:ext cx="5429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" name="图片 261"/>
          <p:cNvPicPr>
            <a:picLocks noChangeAspect="1"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5348288"/>
            <a:ext cx="457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图片 264"/>
          <p:cNvPicPr>
            <a:picLocks noChangeAspect="1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4" y="3062288"/>
            <a:ext cx="619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" name="图片 265"/>
          <p:cNvPicPr>
            <a:picLocks noChangeAspect="1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0970" y="3062288"/>
            <a:ext cx="72950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" name="图片 266"/>
          <p:cNvPicPr>
            <a:picLocks noChangeAspect="1"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062288"/>
            <a:ext cx="6096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" name="图片 267"/>
          <p:cNvPicPr>
            <a:picLocks noChangeAspect="1"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062288"/>
            <a:ext cx="571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图片 268"/>
          <p:cNvPicPr>
            <a:picLocks noChangeAspect="1" noChangeArrowheads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062288"/>
            <a:ext cx="5524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图片 269"/>
          <p:cNvPicPr>
            <a:picLocks noChangeAspect="1"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3062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" name="图片 270"/>
          <p:cNvPicPr>
            <a:picLocks noChangeAspect="1"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062288"/>
            <a:ext cx="4000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" name="图片 271"/>
          <p:cNvPicPr>
            <a:picLocks noChangeAspect="1"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3062288"/>
            <a:ext cx="4095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" name="图片 272"/>
          <p:cNvPicPr>
            <a:picLocks noChangeAspect="1"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062288"/>
            <a:ext cx="5143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" name="图片 273"/>
          <p:cNvPicPr>
            <a:picLocks noChangeAspect="1"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3443288"/>
            <a:ext cx="5143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" name="图片 275"/>
          <p:cNvPicPr>
            <a:picLocks noChangeAspect="1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3443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图片 276"/>
          <p:cNvPicPr>
            <a:picLocks noChangeAspect="1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9" y="3824288"/>
            <a:ext cx="3905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图片 281"/>
          <p:cNvPicPr>
            <a:picLocks noChangeAspect="1"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2681288"/>
            <a:ext cx="3333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图片 283"/>
          <p:cNvPicPr>
            <a:picLocks noChangeAspect="1" noChangeArrowheads="1"/>
          </p:cNvPicPr>
          <p:nvPr/>
        </p:nvPicPr>
        <p:blipFill>
          <a:blip r:embed="rId1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22" y="1311596"/>
            <a:ext cx="80962" cy="2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" name="图片 284"/>
          <p:cNvPicPr>
            <a:picLocks noChangeAspect="1" noChangeArrowheads="1"/>
          </p:cNvPicPr>
          <p:nvPr/>
        </p:nvPicPr>
        <p:blipFill>
          <a:blip r:embed="rId1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14289"/>
            <a:ext cx="190500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" name="图片 285"/>
          <p:cNvPicPr>
            <a:picLocks noChangeAspect="1"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4" y="-747712"/>
            <a:ext cx="561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" name="图片 288"/>
          <p:cNvPicPr>
            <a:picLocks noChangeAspect="1"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-1128712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" name="图片 289"/>
          <p:cNvPicPr>
            <a:picLocks noChangeAspect="1"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3062288"/>
            <a:ext cx="5048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" name="图片 290"/>
          <p:cNvPicPr>
            <a:picLocks noChangeAspect="1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8396288"/>
            <a:ext cx="438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图片 293" descr="C:\Users\Administrator\AppData\Roaming\feiq\RichOle\256621476.bmp"/>
          <p:cNvPicPr>
            <a:picLocks noChangeAspect="1" noChangeArrowheads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6491288"/>
            <a:ext cx="266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内容占位符 3">
            <a:extLst>
              <a:ext uri="{FF2B5EF4-FFF2-40B4-BE49-F238E27FC236}">
                <a16:creationId xmlns:a16="http://schemas.microsoft.com/office/drawing/2014/main" id="{4DCE4B5D-2895-D4BC-5F97-F9D20D0AFC0A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6606819"/>
              </p:ext>
            </p:extLst>
          </p:nvPr>
        </p:nvGraphicFramePr>
        <p:xfrm>
          <a:off x="313374" y="3966420"/>
          <a:ext cx="11195461" cy="29456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05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3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82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8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1000" b="0" i="0" u="none" strike="noStrike" dirty="0">
                          <a:effectLst/>
                          <a:latin typeface="等线" panose="02010600030101010101" charset="-122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电动滑轨左连接框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SPFH590 /T=2.5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激光切割料片，外购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套成型模具，采购定点后制作周期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45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8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effectLst/>
                          <a:latin typeface="等线" panose="02010600030101010101" charset="-122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电动滑轨右连接框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SPFH590 /T=2.5</a:t>
                      </a:r>
                    </a:p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1746259"/>
                  </a:ext>
                </a:extLst>
              </a:tr>
              <a:tr h="420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电动滑轨前连接框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/>
                        </a:rPr>
                        <a:t>SPFH590 /T=2.5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激光切割料片，外购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套成型模具，采购定点后制作周期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45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仰角锁止钣金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 30CrMo /T=6.0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开整套模具，外购，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采购定点后制作周期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60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电动座框左侧外边板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SPFH590 /T=2.0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开整套模具，外购，采购定点后制作周期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60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左侧罩壳固定钣金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Q235 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激光切割料片，自制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套成型模具，制作周期</a:t>
                      </a:r>
                      <a:r>
                        <a:rPr lang="en-US" altLang="zh-CN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30</a:t>
                      </a:r>
                      <a:r>
                        <a:rPr lang="zh-CN" altLang="en-US" sz="1000" dirty="0">
                          <a:effectLst/>
                          <a:latin typeface="宋体" panose="02010600030101010101" pitchFamily="2" charset="-122"/>
                          <a:sym typeface="+mn-ea"/>
                        </a:rPr>
                        <a:t>天</a:t>
                      </a:r>
                      <a:endParaRPr lang="en-US" altLang="zh-CN" sz="1000" b="0" i="0" u="none" strike="noStrike" dirty="0"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等线" panose="02010600030101010101" charset="-122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SHT0015831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电机齿板支撑板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等线" panose="02010600030101010101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</a:rPr>
                        <a:t>SAPH440 /T=2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激光割料片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，自制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1套成型模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和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1套冲孔模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，制作周期</a:t>
                      </a:r>
                      <a:r>
                        <a:rPr lang="en-US" altLang="zh-CN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45</a:t>
                      </a:r>
                      <a:r>
                        <a:rPr lang="zh-CN" altLang="en-US" sz="1000" b="0" i="0" u="none" strike="noStrike" dirty="0">
                          <a:effectLst/>
                          <a:latin typeface="宋体" panose="02010600030101010101" pitchFamily="2" charset="-122"/>
                        </a:rPr>
                        <a:t>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4800B525-A83A-6369-BADA-21936B97A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5863493"/>
            <a:ext cx="4476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9564F5-44D8-BF69-E366-DFBA2020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5350798"/>
            <a:ext cx="3143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4B975B-348E-DF69-D49D-43FC18DE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603" y="4903177"/>
            <a:ext cx="381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A22CA5C-CBD7-C9E0-8963-5292ACBF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96" y="6161464"/>
            <a:ext cx="2571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BF287C-B246-BC55-40A9-A2D04A8A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38" y="6578722"/>
            <a:ext cx="381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2D3A8EE-CAC4-6C7D-9FC3-211CB973577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4230784"/>
            <a:ext cx="5238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775200C-ED6C-BEBF-45CB-4845803D2A8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16" y="4518732"/>
            <a:ext cx="5238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f68cde5-deaa-4dae-b6aa-67eadcfd9d60"/>
  <p:tag name="COMMONDATA" val="eyJoZGlkIjoiMjdjOGViZWFhMmEzODEzYjc1OTZiMjc2N2YxNGJmOD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3f86acb-036b-4cab-9765-8b9bb315713c}"/>
  <p:tag name="TABLE_ENDDRAG_ORIGIN_RECT" val="891*393"/>
  <p:tag name="TABLE_ENDDRAG_RECT" val="32*78*891*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323a8ce-bf41-41b0-a846-48b8622600ef}"/>
  <p:tag name="TABLE_ENDDRAG_ORIGIN_RECT" val="842*435"/>
  <p:tag name="TABLE_ENDDRAG_RECT" val="32*53*842*4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414</Words>
  <Application>Microsoft Office PowerPoint</Application>
  <PresentationFormat>宽屏</PresentationFormat>
  <Paragraphs>83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等线 Light</vt:lpstr>
      <vt:lpstr>宋体</vt:lpstr>
      <vt:lpstr>微软雅黑</vt:lpstr>
      <vt:lpstr>Arial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lianxiaoyu</dc:creator>
  <cp:lastModifiedBy>lianxiaoyu</cp:lastModifiedBy>
  <cp:revision>19</cp:revision>
  <dcterms:created xsi:type="dcterms:W3CDTF">2023-07-03T07:52:00Z</dcterms:created>
  <dcterms:modified xsi:type="dcterms:W3CDTF">2023-07-06T08:27:56Z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483A8BC907CD4D2EB1A076B5E9D2AE56</vt:lpwstr>
  </property>
  <property fmtid="{D5CDD505-2E9C-101B-9397-08002B2CF9AE}" pid="3" name="KSOProductBuildVer">
    <vt:lpwstr>2052-11.1.0.13703</vt:lpwstr>
  </property>
</Properties>
</file>