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4.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55" r:id="rId3"/>
    <p:sldMasterId id="2147483662" r:id="rId4"/>
    <p:sldMasterId id="2147483669" r:id="rId5"/>
  </p:sldMasterIdLst>
  <p:notesMasterIdLst>
    <p:notesMasterId r:id="rId13"/>
  </p:notesMasterIdLst>
  <p:handoutMasterIdLst>
    <p:handoutMasterId r:id="rId14"/>
  </p:handoutMasterIdLst>
  <p:sldIdLst>
    <p:sldId id="256" r:id="rId6"/>
    <p:sldId id="358" r:id="rId7"/>
    <p:sldId id="369" r:id="rId8"/>
    <p:sldId id="2093" r:id="rId9"/>
    <p:sldId id="2094" r:id="rId10"/>
    <p:sldId id="2095" r:id="rId11"/>
    <p:sldId id="367" r:id="rId12"/>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510D175-DC19-4251-9B8B-BE3BD38C3BB6}">
          <p14:sldIdLst>
            <p14:sldId id="256"/>
            <p14:sldId id="358"/>
            <p14:sldId id="369"/>
            <p14:sldId id="2093"/>
            <p14:sldId id="2094"/>
            <p14:sldId id="2095"/>
            <p14:sldId id="36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孙佳怡"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9DA0"/>
    <a:srgbClr val="DADBDC"/>
    <a:srgbClr val="BFBFBF"/>
    <a:srgbClr val="E6E6E6"/>
    <a:srgbClr val="0D97FF"/>
    <a:srgbClr val="003264"/>
    <a:srgbClr val="ED1E79"/>
    <a:srgbClr val="EBEEF4"/>
    <a:srgbClr val="FF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1" autoAdjust="0"/>
    <p:restoredTop sz="94660"/>
  </p:normalViewPr>
  <p:slideViewPr>
    <p:cSldViewPr snapToGrid="0">
      <p:cViewPr>
        <p:scale>
          <a:sx n="82" d="100"/>
          <a:sy n="82" d="100"/>
        </p:scale>
        <p:origin x="-1704" y="4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790"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8.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36136;&#37327;&#37096;\Desktop\&#27431;&#39532;&#21487;6-7&#26376;&#26087;&#20214;&#28165;&#21333;.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36136;&#37327;&#37096;\Desktop\&#27431;&#39532;&#21487;6-7&#26376;&#26087;&#20214;&#28165;&#21333;.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36136;&#37327;&#37096;\Desktop\&#27431;&#39532;&#21487;6-7&#26376;&#26087;&#20214;&#28165;&#2133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索赔数量</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'[欧马可6-7月旧件清单.xlsx]Sheet6'!$F$4:$I$4</c:f>
              <c:strCache>
                <c:ptCount val="4"/>
                <c:pt idx="0">
                  <c:v>5月</c:v>
                </c:pt>
                <c:pt idx="1">
                  <c:v>6月</c:v>
                </c:pt>
                <c:pt idx="2">
                  <c:v>7月</c:v>
                </c:pt>
                <c:pt idx="3">
                  <c:v>8月</c:v>
                </c:pt>
              </c:strCache>
            </c:strRef>
          </c:cat>
          <c:val>
            <c:numRef>
              <c:f>'[欧马可6-7月旧件清单.xlsx]Sheet6'!$F$5:$I$5</c:f>
              <c:numCache>
                <c:formatCode>General</c:formatCode>
                <c:ptCount val="4"/>
                <c:pt idx="0">
                  <c:v>2</c:v>
                </c:pt>
                <c:pt idx="1">
                  <c:v>12</c:v>
                </c:pt>
                <c:pt idx="2">
                  <c:v>12</c:v>
                </c:pt>
                <c:pt idx="3">
                  <c:v>20</c:v>
                </c:pt>
              </c:numCache>
            </c:numRef>
          </c:val>
        </c:ser>
        <c:dLbls>
          <c:showLegendKey val="0"/>
          <c:showVal val="0"/>
          <c:showCatName val="0"/>
          <c:showSerName val="0"/>
          <c:showPercent val="0"/>
          <c:showBubbleSize val="0"/>
        </c:dLbls>
        <c:gapWidth val="34"/>
        <c:overlap val="-27"/>
        <c:axId val="126459485"/>
        <c:axId val="205868741"/>
      </c:barChart>
      <c:catAx>
        <c:axId val="12645948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205868741"/>
        <c:crosses val="autoZero"/>
        <c:auto val="1"/>
        <c:lblAlgn val="ctr"/>
        <c:lblOffset val="100"/>
        <c:noMultiLvlLbl val="0"/>
      </c:catAx>
      <c:valAx>
        <c:axId val="20586874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2645948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4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col"/>
        <c:grouping val="clustered"/>
        <c:varyColors val="0"/>
        <c:ser>
          <c:idx val="0"/>
          <c:order val="0"/>
          <c:tx>
            <c:strRef>
              <c:f>'[欧马可6-7月旧件清单.xlsx]Sheet6'!$H$8</c:f>
              <c:strCache>
                <c:ptCount val="1"/>
                <c:pt idx="0">
                  <c:v>数量</c:v>
                </c:pt>
              </c:strCache>
            </c:strRef>
          </c:tx>
          <c:spPr>
            <a:solidFill>
              <a:schemeClr val="accent1"/>
            </a:solidFill>
            <a:ln>
              <a:noFill/>
            </a:ln>
            <a:effectLst/>
          </c:spPr>
          <c:invertIfNegative val="0"/>
          <c:dLbls>
            <c:delete val="1"/>
          </c:dLbls>
          <c:cat>
            <c:strRef>
              <c:f>'[欧马可6-7月旧件清单.xlsx]Sheet6'!$G$9:$G$11</c:f>
              <c:strCache>
                <c:ptCount val="3"/>
                <c:pt idx="0">
                  <c:v>FL168100000113</c:v>
                </c:pt>
                <c:pt idx="1">
                  <c:v>FL168100000147</c:v>
                </c:pt>
                <c:pt idx="2">
                  <c:v>FL168100000162</c:v>
                </c:pt>
              </c:strCache>
            </c:strRef>
          </c:cat>
          <c:val>
            <c:numRef>
              <c:f>'[欧马可6-7月旧件清单.xlsx]Sheet6'!$H$9:$H$11</c:f>
              <c:numCache>
                <c:formatCode>General</c:formatCode>
                <c:ptCount val="3"/>
                <c:pt idx="0">
                  <c:v>35</c:v>
                </c:pt>
                <c:pt idx="1">
                  <c:v>1</c:v>
                </c:pt>
                <c:pt idx="2">
                  <c:v>9</c:v>
                </c:pt>
              </c:numCache>
            </c:numRef>
          </c:val>
        </c:ser>
        <c:dLbls>
          <c:showLegendKey val="0"/>
          <c:showVal val="0"/>
          <c:showCatName val="0"/>
          <c:showSerName val="0"/>
          <c:showPercent val="0"/>
          <c:showBubbleSize val="0"/>
        </c:dLbls>
        <c:gapWidth val="219"/>
        <c:overlap val="-27"/>
        <c:axId val="932413359"/>
        <c:axId val="370465940"/>
      </c:barChart>
      <c:catAx>
        <c:axId val="93241335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370465940"/>
        <c:crosses val="autoZero"/>
        <c:auto val="1"/>
        <c:lblAlgn val="ctr"/>
        <c:lblOffset val="100"/>
        <c:noMultiLvlLbl val="0"/>
      </c:catAx>
      <c:valAx>
        <c:axId val="3704659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93241335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12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20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col"/>
        <c:grouping val="clustered"/>
        <c:varyColors val="0"/>
        <c:ser>
          <c:idx val="0"/>
          <c:order val="0"/>
          <c:tx>
            <c:strRef>
              <c:f>'[欧马可6-7月旧件清单.xlsx]Sheet12'!$E$3</c:f>
              <c:strCache>
                <c:ptCount val="1"/>
                <c:pt idx="0">
                  <c:v>数量</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'[欧马可6-7月旧件清单.xlsx]Sheet12'!$D$4:$D$10</c:f>
              <c:strCache>
                <c:ptCount val="7"/>
                <c:pt idx="0">
                  <c:v>绞架异响</c:v>
                </c:pt>
                <c:pt idx="1">
                  <c:v>未检测出故障</c:v>
                </c:pt>
                <c:pt idx="2">
                  <c:v>滑轨滑齿</c:v>
                </c:pt>
                <c:pt idx="3">
                  <c:v>直线阀漏气</c:v>
                </c:pt>
                <c:pt idx="4">
                  <c:v>罩壳脱落</c:v>
                </c:pt>
                <c:pt idx="5">
                  <c:v>气囊异响</c:v>
                </c:pt>
                <c:pt idx="6">
                  <c:v>扶手断裂</c:v>
                </c:pt>
              </c:strCache>
            </c:strRef>
          </c:cat>
          <c:val>
            <c:numRef>
              <c:f>'[欧马可6-7月旧件清单.xlsx]Sheet12'!$E$4:$E$10</c:f>
              <c:numCache>
                <c:formatCode>General</c:formatCode>
                <c:ptCount val="7"/>
                <c:pt idx="0">
                  <c:v>5</c:v>
                </c:pt>
                <c:pt idx="1">
                  <c:v>3</c:v>
                </c:pt>
                <c:pt idx="2">
                  <c:v>2</c:v>
                </c:pt>
                <c:pt idx="3">
                  <c:v>1</c:v>
                </c:pt>
                <c:pt idx="4">
                  <c:v>1</c:v>
                </c:pt>
                <c:pt idx="5">
                  <c:v>1</c:v>
                </c:pt>
                <c:pt idx="6">
                  <c:v>1</c:v>
                </c:pt>
              </c:numCache>
            </c:numRef>
          </c:val>
        </c:ser>
        <c:dLbls>
          <c:showLegendKey val="0"/>
          <c:showVal val="0"/>
          <c:showCatName val="0"/>
          <c:showSerName val="0"/>
          <c:showPercent val="0"/>
          <c:showBubbleSize val="0"/>
        </c:dLbls>
        <c:gapWidth val="81"/>
        <c:overlap val="-27"/>
        <c:axId val="916708362"/>
        <c:axId val="206748673"/>
      </c:barChart>
      <c:catAx>
        <c:axId val="91670836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206748673"/>
        <c:crosses val="autoZero"/>
        <c:auto val="1"/>
        <c:lblAlgn val="ctr"/>
        <c:lblOffset val="100"/>
        <c:noMultiLvlLbl val="0"/>
      </c:catAx>
      <c:valAx>
        <c:axId val="20674867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91670836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10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5364F-8A5A-401A-BEB2-89E8DD30153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6E1ED-538F-49E3-864D-F412296899F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BE6FB-4983-42F5-B216-1A2ADEE7DF7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35503-9D21-443F-BC18-5459550EB7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6" name="图片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图片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文本占位符 20"/>
          <p:cNvSpPr>
            <a:spLocks noGrp="1"/>
          </p:cNvSpPr>
          <p:nvPr>
            <p:ph type="body" sz="quarter" idx="10" hasCustomPrompt="1"/>
          </p:nvPr>
        </p:nvSpPr>
        <p:spPr>
          <a:xfrm>
            <a:off x="835066" y="3600523"/>
            <a:ext cx="8096250" cy="663696"/>
          </a:xfrm>
          <a:prstGeom prst="rect">
            <a:avLst/>
          </a:prstGeom>
        </p:spPr>
        <p:txBody>
          <a:bodyPr>
            <a:noAutofit/>
          </a:bodyPr>
          <a:lstStyle>
            <a:lvl1pPr marL="0" indent="0">
              <a:buNone/>
              <a:defRPr sz="4000" spc="100" baseline="0">
                <a:latin typeface="微软雅黑" panose="020B0503020204020204" pitchFamily="34" charset="-122"/>
                <a:ea typeface="微软雅黑" panose="020B0503020204020204" pitchFamily="34" charset="-122"/>
              </a:defRPr>
            </a:lvl1pPr>
          </a:lstStyle>
          <a:p>
            <a:pPr lvl="0"/>
            <a:r>
              <a:rPr lang="zh-CN" altLang="en-US" dirty="0"/>
              <a:t>标题文字内容编辑区域</a:t>
            </a:r>
            <a:endParaRPr lang="zh-CN" altLang="en-US" dirty="0"/>
          </a:p>
        </p:txBody>
      </p:sp>
      <p:sp>
        <p:nvSpPr>
          <p:cNvPr id="22" name="文本占位符 20"/>
          <p:cNvSpPr>
            <a:spLocks noGrp="1"/>
          </p:cNvSpPr>
          <p:nvPr>
            <p:ph type="body" sz="quarter" idx="11" hasCustomPrompt="1"/>
          </p:nvPr>
        </p:nvSpPr>
        <p:spPr>
          <a:xfrm>
            <a:off x="862747" y="4506705"/>
            <a:ext cx="8096250" cy="663696"/>
          </a:xfrm>
          <a:prstGeom prst="rect">
            <a:avLst/>
          </a:prstGeom>
        </p:spPr>
        <p:txBody>
          <a:bodyPr>
            <a:noAutofit/>
          </a:bodyPr>
          <a:lstStyle>
            <a:lvl1pPr marL="0" indent="0">
              <a:buNone/>
              <a:defRPr sz="1400" spc="100" baseline="0">
                <a:latin typeface="微软雅黑" panose="020B0503020204020204" pitchFamily="34" charset="-122"/>
                <a:ea typeface="微软雅黑" panose="020B0503020204020204" pitchFamily="34" charset="-122"/>
              </a:defRPr>
            </a:lvl1pPr>
          </a:lstStyle>
          <a:p>
            <a:pPr lvl="0"/>
            <a:r>
              <a:rPr lang="zh-CN" altLang="en-US" dirty="0"/>
              <a:t>部门</a:t>
            </a:r>
            <a:endParaRPr lang="en-US" altLang="zh-CN" dirty="0"/>
          </a:p>
          <a:p>
            <a:pPr lvl="0"/>
            <a:r>
              <a:rPr lang="zh-CN" altLang="en-US" dirty="0"/>
              <a:t>汇报人</a:t>
            </a:r>
            <a:endParaRPr lang="zh-CN" altLang="en-US" dirty="0"/>
          </a:p>
        </p:txBody>
      </p:sp>
      <p:sp>
        <p:nvSpPr>
          <p:cNvPr id="23" name="文本占位符 20"/>
          <p:cNvSpPr>
            <a:spLocks noGrp="1"/>
          </p:cNvSpPr>
          <p:nvPr>
            <p:ph type="body" sz="quarter" idx="12" hasCustomPrompt="1"/>
          </p:nvPr>
        </p:nvSpPr>
        <p:spPr>
          <a:xfrm>
            <a:off x="862747" y="5484858"/>
            <a:ext cx="2565541" cy="272918"/>
          </a:xfrm>
          <a:prstGeom prst="rect">
            <a:avLst/>
          </a:prstGeom>
        </p:spPr>
        <p:txBody>
          <a:bodyPr>
            <a:noAutofit/>
          </a:bodyPr>
          <a:lstStyle>
            <a:lvl1pPr marL="0" indent="0">
              <a:buNone/>
              <a:defRPr sz="1200" spc="100" baseline="0">
                <a:latin typeface="微软雅黑" panose="020B0503020204020204" pitchFamily="34" charset="-122"/>
                <a:ea typeface="微软雅黑" panose="020B0503020204020204" pitchFamily="34" charset="-122"/>
              </a:defRPr>
            </a:lvl1pPr>
          </a:lstStyle>
          <a:p>
            <a:pPr lvl="0"/>
            <a:r>
              <a:rPr lang="zh-CN" altLang="en-US" dirty="0"/>
              <a:t>日期</a:t>
            </a:r>
            <a:endParaRPr lang="zh-CN" altLang="en-US" dirty="0"/>
          </a:p>
        </p:txBody>
      </p:sp>
      <p:pic>
        <p:nvPicPr>
          <p:cNvPr id="25" name="图形 2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2088" y="490132"/>
            <a:ext cx="1981737" cy="663695"/>
          </a:xfrm>
          <a:prstGeom prst="rect">
            <a:avLst/>
          </a:prstGeom>
        </p:spPr>
      </p:pic>
      <p:sp>
        <p:nvSpPr>
          <p:cNvPr id="7" name="TextBox 5"/>
          <p:cNvSpPr txBox="1">
            <a:spLocks noChangeArrowheads="1"/>
          </p:cNvSpPr>
          <p:nvPr userDrawn="1"/>
        </p:nvSpPr>
        <p:spPr bwMode="auto">
          <a:xfrm>
            <a:off x="11236911" y="601187"/>
            <a:ext cx="525462" cy="380873"/>
          </a:xfrm>
          <a:prstGeom prst="rect">
            <a:avLst/>
          </a:prstGeom>
          <a:noFill/>
          <a:ln w="9525">
            <a:noFill/>
            <a:miter lim="800000"/>
          </a:ln>
        </p:spPr>
        <p:txBody>
          <a:bodyPr lIns="0" tIns="0" rIns="0" bIns="0" anchor="ctr">
            <a:spAutoFit/>
          </a:bodyPr>
          <a:lstStyle/>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公开  </a:t>
            </a:r>
            <a:endParaRPr lang="en-US" altLang="zh-CN" sz="800" dirty="0">
              <a:solidFill>
                <a:prstClr val="black"/>
              </a:solidFill>
              <a:latin typeface="微软雅黑" panose="020B0503020204020204" pitchFamily="34" charset="-122"/>
              <a:ea typeface="微软雅黑" panose="020B0503020204020204" pitchFamily="34" charset="-122"/>
            </a:endParaRPr>
          </a:p>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非公开</a:t>
            </a:r>
            <a:endParaRPr lang="zh-CN" altLang="en-US" sz="8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10" name="文本占位符 9"/>
          <p:cNvSpPr>
            <a:spLocks noGrp="1"/>
          </p:cNvSpPr>
          <p:nvPr>
            <p:ph type="body" sz="quarter" idx="10" hasCustomPrompt="1"/>
          </p:nvPr>
        </p:nvSpPr>
        <p:spPr>
          <a:xfrm>
            <a:off x="550416" y="262985"/>
            <a:ext cx="9736584" cy="427164"/>
          </a:xfrm>
          <a:prstGeom prst="rect">
            <a:avLst/>
          </a:prstGeom>
        </p:spPr>
        <p:txBody>
          <a:bodyPr lIns="0" tIns="0" rIns="0" bIns="0" anchor="ctr" anchorCtr="0">
            <a:noAutofit/>
          </a:bodyPr>
          <a:lstStyle>
            <a:lvl1pPr marL="0" indent="0">
              <a:buNone/>
              <a:defRPr sz="1800" b="0" spc="100" baseline="0">
                <a:latin typeface="微软雅黑" panose="020B0503020204020204" pitchFamily="34" charset="-122"/>
                <a:ea typeface="微软雅黑" panose="020B0503020204020204" pitchFamily="34" charset="-122"/>
              </a:defRPr>
            </a:lvl1pPr>
          </a:lstStyle>
          <a:p>
            <a:pPr lvl="0"/>
            <a:r>
              <a:rPr lang="zh-CN" altLang="en-US" dirty="0"/>
              <a:t>标题内容编辑区域</a:t>
            </a:r>
            <a:endParaRPr lang="zh-CN" altLang="en-US" dirty="0"/>
          </a:p>
        </p:txBody>
      </p:sp>
      <p:cxnSp>
        <p:nvCxnSpPr>
          <p:cNvPr id="13" name="直接连接符 12"/>
          <p:cNvCxnSpPr/>
          <p:nvPr userDrawn="1"/>
        </p:nvCxnSpPr>
        <p:spPr>
          <a:xfrm>
            <a:off x="-12700" y="819456"/>
            <a:ext cx="12204700" cy="0"/>
          </a:xfrm>
          <a:prstGeom prst="line">
            <a:avLst/>
          </a:prstGeom>
          <a:ln w="19050">
            <a:solidFill>
              <a:srgbClr val="DADBDC"/>
            </a:solidFill>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42" y="278567"/>
            <a:ext cx="1089342" cy="363114"/>
          </a:xfrm>
          <a:prstGeom prst="rect">
            <a:avLst/>
          </a:prstGeom>
        </p:spPr>
      </p:pic>
      <p:sp>
        <p:nvSpPr>
          <p:cNvPr id="5" name="文本占位符 20"/>
          <p:cNvSpPr>
            <a:spLocks noGrp="1"/>
          </p:cNvSpPr>
          <p:nvPr>
            <p:ph type="body" sz="quarter" idx="11" hasCustomPrompt="1"/>
          </p:nvPr>
        </p:nvSpPr>
        <p:spPr>
          <a:xfrm>
            <a:off x="560968" y="1000125"/>
            <a:ext cx="11070064" cy="5279651"/>
          </a:xfrm>
          <a:prstGeom prst="rect">
            <a:avLst/>
          </a:prstGeom>
        </p:spPr>
        <p:txBody>
          <a:bodyPr lIns="0" tIns="0" rIns="0" bIns="0">
            <a:noAutofit/>
          </a:bodyPr>
          <a:lstStyle>
            <a:lvl1pPr marL="0" indent="0">
              <a:lnSpc>
                <a:spcPct val="150000"/>
              </a:lnSpc>
              <a:spcBef>
                <a:spcPts val="0"/>
              </a:spcBef>
              <a:buNone/>
              <a:defRPr sz="1400" spc="0" baseline="0">
                <a:latin typeface="微软雅黑" panose="020B0503020204020204" pitchFamily="34" charset="-122"/>
                <a:ea typeface="微软雅黑" panose="020B0503020204020204" pitchFamily="34" charset="-122"/>
              </a:defRPr>
            </a:lvl1pPr>
          </a:lstStyle>
          <a:p>
            <a:pPr lvl="0"/>
            <a:r>
              <a:rPr lang="zh-CN" altLang="en-US" dirty="0"/>
              <a:t>内文内容编辑区域</a:t>
            </a:r>
            <a:endParaRPr lang="zh-CN" altLang="en-US" dirty="0"/>
          </a:p>
        </p:txBody>
      </p:sp>
      <p:cxnSp>
        <p:nvCxnSpPr>
          <p:cNvPr id="6" name="直接连接符 5"/>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8"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04855-4644-4D8C-B549-B948C24C6A50}"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0" name="文本占位符 9"/>
          <p:cNvSpPr>
            <a:spLocks noGrp="1"/>
          </p:cNvSpPr>
          <p:nvPr>
            <p:ph type="body" sz="quarter" idx="10" hasCustomPrompt="1"/>
          </p:nvPr>
        </p:nvSpPr>
        <p:spPr>
          <a:xfrm>
            <a:off x="550416" y="262985"/>
            <a:ext cx="9736584" cy="427164"/>
          </a:xfrm>
          <a:prstGeom prst="rect">
            <a:avLst/>
          </a:prstGeom>
        </p:spPr>
        <p:txBody>
          <a:bodyPr lIns="0" tIns="0" rIns="0" bIns="0" anchor="ctr" anchorCtr="0">
            <a:normAutofit/>
          </a:bodyPr>
          <a:lstStyle>
            <a:lvl1pPr marL="0" indent="0">
              <a:buNone/>
              <a:defRPr sz="1800" b="0">
                <a:latin typeface="微软雅黑" panose="020B0503020204020204" pitchFamily="34" charset="-122"/>
                <a:ea typeface="微软雅黑" panose="020B0503020204020204" pitchFamily="34" charset="-122"/>
              </a:defRPr>
            </a:lvl1pPr>
          </a:lstStyle>
          <a:p>
            <a:pPr lvl="0"/>
            <a:r>
              <a:rPr lang="zh-CN" altLang="en-US" dirty="0"/>
              <a:t>再次输入标题</a:t>
            </a:r>
            <a:endParaRPr lang="zh-CN" altLang="en-US" dirty="0"/>
          </a:p>
        </p:txBody>
      </p:sp>
      <p:cxnSp>
        <p:nvCxnSpPr>
          <p:cNvPr id="13" name="直接连接符 12"/>
          <p:cNvCxnSpPr/>
          <p:nvPr userDrawn="1"/>
        </p:nvCxnSpPr>
        <p:spPr>
          <a:xfrm>
            <a:off x="-12700" y="819456"/>
            <a:ext cx="12204700" cy="0"/>
          </a:xfrm>
          <a:prstGeom prst="line">
            <a:avLst/>
          </a:prstGeom>
          <a:ln w="19050">
            <a:solidFill>
              <a:srgbClr val="DADBDC"/>
            </a:solidFill>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42" y="278567"/>
            <a:ext cx="1089342" cy="363114"/>
          </a:xfrm>
          <a:prstGeom prst="rect">
            <a:avLst/>
          </a:prstGeom>
        </p:spPr>
      </p:pic>
      <p:cxnSp>
        <p:nvCxnSpPr>
          <p:cNvPr id="5" name="直接连接符 4"/>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04855-4644-4D8C-B549-B948C24C6A50}"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6" name="文本框 5"/>
          <p:cNvSpPr txBox="1"/>
          <p:nvPr userDrawn="1"/>
        </p:nvSpPr>
        <p:spPr>
          <a:xfrm>
            <a:off x="2215931" y="2395832"/>
            <a:ext cx="2305439" cy="1033168"/>
          </a:xfrm>
          <a:prstGeom prst="rect">
            <a:avLst/>
          </a:prstGeom>
          <a:noFill/>
        </p:spPr>
        <p:txBody>
          <a:bodyPr wrap="none" rtlCol="0">
            <a:spAutoFit/>
          </a:bodyPr>
          <a:lstStyle/>
          <a:p>
            <a:pPr algn="ctr">
              <a:lnSpc>
                <a:spcPct val="200000"/>
              </a:lnSpc>
            </a:pPr>
            <a:r>
              <a:rPr lang="en-US" altLang="zh-CN" sz="3600" b="1" spc="150" baseline="0" dirty="0">
                <a:solidFill>
                  <a:schemeClr val="tx1">
                    <a:lumMod val="85000"/>
                    <a:lumOff val="15000"/>
                  </a:schemeClr>
                </a:solidFill>
                <a:latin typeface="微软雅黑" panose="020B0503020204020204" pitchFamily="34" charset="-122"/>
                <a:ea typeface="微软雅黑" panose="020B0503020204020204" pitchFamily="34" charset="-122"/>
              </a:rPr>
              <a:t>THANKS</a:t>
            </a:r>
            <a:endParaRPr lang="en-US" altLang="zh-CN" sz="3600" b="1" spc="150" baseline="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6" name="图片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图片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文本占位符 20"/>
          <p:cNvSpPr>
            <a:spLocks noGrp="1"/>
          </p:cNvSpPr>
          <p:nvPr>
            <p:ph type="body" sz="quarter" idx="10" hasCustomPrompt="1"/>
          </p:nvPr>
        </p:nvSpPr>
        <p:spPr>
          <a:xfrm>
            <a:off x="835066" y="3600523"/>
            <a:ext cx="8096250" cy="663696"/>
          </a:xfrm>
          <a:prstGeom prst="rect">
            <a:avLst/>
          </a:prstGeom>
        </p:spPr>
        <p:txBody>
          <a:bodyPr>
            <a:noAutofit/>
          </a:bodyPr>
          <a:lstStyle>
            <a:lvl1pPr marL="0" indent="0">
              <a:buNone/>
              <a:defRPr sz="4000" spc="100" baseline="0">
                <a:latin typeface="微软雅黑" panose="020B0503020204020204" pitchFamily="34" charset="-122"/>
                <a:ea typeface="微软雅黑" panose="020B0503020204020204" pitchFamily="34" charset="-122"/>
              </a:defRPr>
            </a:lvl1pPr>
          </a:lstStyle>
          <a:p>
            <a:pPr lvl="0"/>
            <a:r>
              <a:rPr lang="zh-CN" altLang="en-US" dirty="0"/>
              <a:t>标题文字内容编辑区域</a:t>
            </a:r>
            <a:endParaRPr lang="zh-CN" altLang="en-US" dirty="0"/>
          </a:p>
        </p:txBody>
      </p:sp>
      <p:sp>
        <p:nvSpPr>
          <p:cNvPr id="22" name="文本占位符 20"/>
          <p:cNvSpPr>
            <a:spLocks noGrp="1"/>
          </p:cNvSpPr>
          <p:nvPr>
            <p:ph type="body" sz="quarter" idx="11" hasCustomPrompt="1"/>
          </p:nvPr>
        </p:nvSpPr>
        <p:spPr>
          <a:xfrm>
            <a:off x="862747" y="4506705"/>
            <a:ext cx="8096250" cy="663696"/>
          </a:xfrm>
          <a:prstGeom prst="rect">
            <a:avLst/>
          </a:prstGeom>
        </p:spPr>
        <p:txBody>
          <a:bodyPr>
            <a:noAutofit/>
          </a:bodyPr>
          <a:lstStyle>
            <a:lvl1pPr marL="0" indent="0">
              <a:buNone/>
              <a:defRPr sz="1400" spc="100" baseline="0">
                <a:latin typeface="微软雅黑" panose="020B0503020204020204" pitchFamily="34" charset="-122"/>
                <a:ea typeface="微软雅黑" panose="020B0503020204020204" pitchFamily="34" charset="-122"/>
              </a:defRPr>
            </a:lvl1pPr>
          </a:lstStyle>
          <a:p>
            <a:pPr lvl="0"/>
            <a:r>
              <a:rPr lang="zh-CN" altLang="en-US" dirty="0"/>
              <a:t>部门</a:t>
            </a:r>
            <a:endParaRPr lang="en-US" altLang="zh-CN" dirty="0"/>
          </a:p>
          <a:p>
            <a:pPr lvl="0"/>
            <a:r>
              <a:rPr lang="zh-CN" altLang="en-US" dirty="0"/>
              <a:t>汇报人</a:t>
            </a:r>
            <a:endParaRPr lang="zh-CN" altLang="en-US" dirty="0"/>
          </a:p>
        </p:txBody>
      </p:sp>
      <p:sp>
        <p:nvSpPr>
          <p:cNvPr id="23" name="文本占位符 20"/>
          <p:cNvSpPr>
            <a:spLocks noGrp="1"/>
          </p:cNvSpPr>
          <p:nvPr>
            <p:ph type="body" sz="quarter" idx="12" hasCustomPrompt="1"/>
          </p:nvPr>
        </p:nvSpPr>
        <p:spPr>
          <a:xfrm>
            <a:off x="862747" y="5484858"/>
            <a:ext cx="2565541" cy="272918"/>
          </a:xfrm>
          <a:prstGeom prst="rect">
            <a:avLst/>
          </a:prstGeom>
        </p:spPr>
        <p:txBody>
          <a:bodyPr>
            <a:noAutofit/>
          </a:bodyPr>
          <a:lstStyle>
            <a:lvl1pPr marL="0" indent="0">
              <a:buNone/>
              <a:defRPr sz="1200" spc="100" baseline="0">
                <a:latin typeface="微软雅黑" panose="020B0503020204020204" pitchFamily="34" charset="-122"/>
                <a:ea typeface="微软雅黑" panose="020B0503020204020204" pitchFamily="34" charset="-122"/>
              </a:defRPr>
            </a:lvl1pPr>
          </a:lstStyle>
          <a:p>
            <a:pPr lvl="0"/>
            <a:r>
              <a:rPr lang="zh-CN" altLang="en-US" dirty="0"/>
              <a:t>日期</a:t>
            </a:r>
            <a:endParaRPr lang="zh-CN" altLang="en-US" dirty="0"/>
          </a:p>
        </p:txBody>
      </p:sp>
      <p:pic>
        <p:nvPicPr>
          <p:cNvPr id="25" name="图形 2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2088" y="490132"/>
            <a:ext cx="1981737" cy="663695"/>
          </a:xfrm>
          <a:prstGeom prst="rect">
            <a:avLst/>
          </a:prstGeom>
        </p:spPr>
      </p:pic>
      <p:sp>
        <p:nvSpPr>
          <p:cNvPr id="7" name="TextBox 5"/>
          <p:cNvSpPr txBox="1">
            <a:spLocks noChangeArrowheads="1"/>
          </p:cNvSpPr>
          <p:nvPr userDrawn="1"/>
        </p:nvSpPr>
        <p:spPr bwMode="auto">
          <a:xfrm>
            <a:off x="11236911" y="601187"/>
            <a:ext cx="525462" cy="380873"/>
          </a:xfrm>
          <a:prstGeom prst="rect">
            <a:avLst/>
          </a:prstGeom>
          <a:noFill/>
          <a:ln w="9525">
            <a:noFill/>
            <a:miter lim="800000"/>
          </a:ln>
        </p:spPr>
        <p:txBody>
          <a:bodyPr lIns="0" tIns="0" rIns="0" bIns="0" anchor="ctr">
            <a:spAutoFit/>
          </a:bodyPr>
          <a:lstStyle/>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公开  </a:t>
            </a:r>
            <a:endParaRPr lang="en-US" altLang="zh-CN" sz="800" dirty="0">
              <a:solidFill>
                <a:prstClr val="black"/>
              </a:solidFill>
              <a:latin typeface="微软雅黑" panose="020B0503020204020204" pitchFamily="34" charset="-122"/>
              <a:ea typeface="微软雅黑" panose="020B0503020204020204" pitchFamily="34" charset="-122"/>
            </a:endParaRPr>
          </a:p>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非公开</a:t>
            </a:r>
            <a:endParaRPr lang="zh-CN" altLang="en-US" sz="8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8" name="矩形 17"/>
          <p:cNvSpPr/>
          <p:nvPr userDrawn="1"/>
        </p:nvSpPr>
        <p:spPr>
          <a:xfrm>
            <a:off x="4817979" y="1"/>
            <a:ext cx="7374021"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 r="65044"/>
          <a:stretch>
            <a:fillRect/>
          </a:stretch>
        </p:blipFill>
        <p:spPr>
          <a:xfrm flipH="1">
            <a:off x="-1" y="0"/>
            <a:ext cx="4817979" cy="6858000"/>
          </a:xfrm>
          <a:prstGeom prst="rect">
            <a:avLst/>
          </a:prstGeom>
          <a:effectLst/>
        </p:spPr>
      </p:pic>
      <p:sp>
        <p:nvSpPr>
          <p:cNvPr id="12" name="Title 1"/>
          <p:cNvSpPr>
            <a:spLocks noGrp="1"/>
          </p:cNvSpPr>
          <p:nvPr>
            <p:ph type="title" hasCustomPrompt="1"/>
          </p:nvPr>
        </p:nvSpPr>
        <p:spPr>
          <a:xfrm>
            <a:off x="1623165" y="2662555"/>
            <a:ext cx="1656439" cy="537845"/>
          </a:xfrm>
          <a:prstGeom prst="rect">
            <a:avLst/>
          </a:prstGeom>
        </p:spPr>
        <p:txBody>
          <a:bodyPr lIns="0" tIns="0" rIns="0" bIns="0">
            <a:noAutofit/>
          </a:bodyPr>
          <a:lstStyle>
            <a:lvl1pPr>
              <a:defRPr lang="en-US" sz="3000" b="1" kern="1200" spc="100" baseline="0" dirty="0">
                <a:solidFill>
                  <a:schemeClr val="tx1"/>
                </a:solidFill>
                <a:latin typeface="+mn-lt"/>
                <a:ea typeface="+mn-ea"/>
                <a:cs typeface="+mn-cs"/>
              </a:defRPr>
            </a:lvl1pPr>
          </a:lstStyle>
          <a:p>
            <a:br>
              <a:rPr lang="en-US" altLang="zh-CN" dirty="0"/>
            </a:br>
            <a:r>
              <a:rPr lang="zh-CN" altLang="en-US" dirty="0"/>
              <a:t>目录</a:t>
            </a:r>
            <a:endParaRPr lang="en-US" dirty="0"/>
          </a:p>
        </p:txBody>
      </p:sp>
      <p:sp>
        <p:nvSpPr>
          <p:cNvPr id="14" name="文本占位符 20"/>
          <p:cNvSpPr>
            <a:spLocks noGrp="1"/>
          </p:cNvSpPr>
          <p:nvPr>
            <p:ph type="body" sz="quarter" idx="11" hasCustomPrompt="1"/>
          </p:nvPr>
        </p:nvSpPr>
        <p:spPr>
          <a:xfrm>
            <a:off x="1614447" y="3286733"/>
            <a:ext cx="1673875" cy="617451"/>
          </a:xfrm>
          <a:prstGeom prst="rect">
            <a:avLst/>
          </a:prstGeom>
        </p:spPr>
        <p:txBody>
          <a:bodyPr lIns="0" tIns="0" rIns="0" bIns="0">
            <a:noAutofit/>
          </a:bodyPr>
          <a:lstStyle>
            <a:lvl1pPr marL="0" indent="0">
              <a:buNone/>
              <a:defRPr sz="2600" spc="100" baseline="0">
                <a:latin typeface="+mj-ea"/>
                <a:ea typeface="+mj-ea"/>
              </a:defRPr>
            </a:lvl1pPr>
          </a:lstStyle>
          <a:p>
            <a:r>
              <a:rPr lang="en-US" altLang="zh-CN" b="0" dirty="0"/>
              <a:t>CONTENT</a:t>
            </a:r>
            <a:endParaRPr lang="en-US" altLang="zh-CN" b="0" dirty="0"/>
          </a:p>
        </p:txBody>
      </p:sp>
      <p:cxnSp>
        <p:nvCxnSpPr>
          <p:cNvPr id="15" name="直接连接符 14"/>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17"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7B298-47FE-4554-AEB1-0ADE1DF71904}"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121751"/>
          </a:xfrm>
          <a:prstGeom prst="rect">
            <a:avLst/>
          </a:prstGeom>
        </p:spPr>
      </p:pic>
      <p:sp>
        <p:nvSpPr>
          <p:cNvPr id="11" name="文本占位符 20"/>
          <p:cNvSpPr>
            <a:spLocks noGrp="1"/>
          </p:cNvSpPr>
          <p:nvPr>
            <p:ph type="body" sz="quarter" idx="10" hasCustomPrompt="1"/>
          </p:nvPr>
        </p:nvSpPr>
        <p:spPr>
          <a:xfrm>
            <a:off x="530266" y="1809823"/>
            <a:ext cx="9813884" cy="663696"/>
          </a:xfrm>
          <a:prstGeom prst="rect">
            <a:avLst/>
          </a:prstGeom>
        </p:spPr>
        <p:txBody>
          <a:bodyPr>
            <a:noAutofit/>
          </a:bodyPr>
          <a:lstStyle>
            <a:lvl1pPr marL="0" indent="0">
              <a:buNone/>
              <a:defRPr sz="4000" spc="100" baseline="0">
                <a:latin typeface="微软雅黑" panose="020B0503020204020204" pitchFamily="34" charset="-122"/>
                <a:ea typeface="微软雅黑" panose="020B0503020204020204" pitchFamily="34" charset="-122"/>
              </a:defRPr>
            </a:lvl1pPr>
          </a:lstStyle>
          <a:p>
            <a:pPr lvl="0"/>
            <a:r>
              <a:rPr lang="zh-CN" altLang="en-US" dirty="0"/>
              <a:t>章节标题内容编辑区域</a:t>
            </a:r>
            <a:endParaRPr lang="zh-CN" altLang="en-US" dirty="0"/>
          </a:p>
        </p:txBody>
      </p:sp>
      <p:sp>
        <p:nvSpPr>
          <p:cNvPr id="5" name="Title 1"/>
          <p:cNvSpPr>
            <a:spLocks noGrp="1"/>
          </p:cNvSpPr>
          <p:nvPr>
            <p:ph type="title" hasCustomPrompt="1"/>
          </p:nvPr>
        </p:nvSpPr>
        <p:spPr>
          <a:xfrm>
            <a:off x="530266" y="904875"/>
            <a:ext cx="9803131" cy="790575"/>
          </a:xfrm>
          <a:prstGeom prst="rect">
            <a:avLst/>
          </a:prstGeom>
        </p:spPr>
        <p:txBody>
          <a:bodyPr lIns="0" tIns="0" rIns="0" bIns="0">
            <a:noAutofit/>
          </a:bodyPr>
          <a:lstStyle>
            <a:lvl1pPr>
              <a:defRPr lang="en-US" sz="5400" b="1" kern="1200" spc="100" baseline="0" dirty="0">
                <a:solidFill>
                  <a:schemeClr val="accent1">
                    <a:lumMod val="100000"/>
                  </a:schemeClr>
                </a:solidFill>
                <a:latin typeface="+mj-ea"/>
                <a:ea typeface="+mj-ea"/>
                <a:cs typeface="+mn-cs"/>
              </a:defRPr>
            </a:lvl1pPr>
          </a:lstStyle>
          <a:p>
            <a:r>
              <a:rPr lang="en-US" altLang="zh-CN" dirty="0"/>
              <a:t>1.0</a:t>
            </a:r>
            <a:endParaRPr lang="en-US" dirty="0"/>
          </a:p>
        </p:txBody>
      </p:sp>
      <p:sp>
        <p:nvSpPr>
          <p:cNvPr id="15" name="矩形 14"/>
          <p:cNvSpPr/>
          <p:nvPr userDrawn="1"/>
        </p:nvSpPr>
        <p:spPr>
          <a:xfrm>
            <a:off x="1" y="3122023"/>
            <a:ext cx="12191999" cy="3735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13"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758F10-1891-4C47-B9B3-6B6FC39D8AFD}"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10" name="文本占位符 9"/>
          <p:cNvSpPr>
            <a:spLocks noGrp="1"/>
          </p:cNvSpPr>
          <p:nvPr>
            <p:ph type="body" sz="quarter" idx="10" hasCustomPrompt="1"/>
          </p:nvPr>
        </p:nvSpPr>
        <p:spPr>
          <a:xfrm>
            <a:off x="550416" y="262985"/>
            <a:ext cx="9736584" cy="427164"/>
          </a:xfrm>
          <a:prstGeom prst="rect">
            <a:avLst/>
          </a:prstGeom>
        </p:spPr>
        <p:txBody>
          <a:bodyPr lIns="0" tIns="0" rIns="0" bIns="0" anchor="ctr" anchorCtr="0">
            <a:noAutofit/>
          </a:bodyPr>
          <a:lstStyle>
            <a:lvl1pPr marL="0" indent="0">
              <a:buNone/>
              <a:defRPr sz="1800" b="0" spc="100" baseline="0">
                <a:latin typeface="微软雅黑" panose="020B0503020204020204" pitchFamily="34" charset="-122"/>
                <a:ea typeface="微软雅黑" panose="020B0503020204020204" pitchFamily="34" charset="-122"/>
              </a:defRPr>
            </a:lvl1pPr>
          </a:lstStyle>
          <a:p>
            <a:pPr lvl="0"/>
            <a:r>
              <a:rPr lang="zh-CN" altLang="en-US" dirty="0"/>
              <a:t>标题内容编辑区域</a:t>
            </a:r>
            <a:endParaRPr lang="zh-CN" altLang="en-US" dirty="0"/>
          </a:p>
        </p:txBody>
      </p:sp>
      <p:cxnSp>
        <p:nvCxnSpPr>
          <p:cNvPr id="13" name="直接连接符 12"/>
          <p:cNvCxnSpPr/>
          <p:nvPr userDrawn="1"/>
        </p:nvCxnSpPr>
        <p:spPr>
          <a:xfrm>
            <a:off x="-12700" y="819456"/>
            <a:ext cx="12204700" cy="0"/>
          </a:xfrm>
          <a:prstGeom prst="line">
            <a:avLst/>
          </a:prstGeom>
          <a:ln w="19050">
            <a:solidFill>
              <a:srgbClr val="DADBDC"/>
            </a:solidFill>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42" y="278567"/>
            <a:ext cx="1089342" cy="363114"/>
          </a:xfrm>
          <a:prstGeom prst="rect">
            <a:avLst/>
          </a:prstGeom>
        </p:spPr>
      </p:pic>
      <p:sp>
        <p:nvSpPr>
          <p:cNvPr id="5" name="文本占位符 20"/>
          <p:cNvSpPr>
            <a:spLocks noGrp="1"/>
          </p:cNvSpPr>
          <p:nvPr>
            <p:ph type="body" sz="quarter" idx="11" hasCustomPrompt="1"/>
          </p:nvPr>
        </p:nvSpPr>
        <p:spPr>
          <a:xfrm>
            <a:off x="560968" y="1000125"/>
            <a:ext cx="11070064" cy="5279651"/>
          </a:xfrm>
          <a:prstGeom prst="rect">
            <a:avLst/>
          </a:prstGeom>
        </p:spPr>
        <p:txBody>
          <a:bodyPr lIns="0" tIns="0" rIns="0" bIns="0">
            <a:noAutofit/>
          </a:bodyPr>
          <a:lstStyle>
            <a:lvl1pPr marL="0" indent="0">
              <a:lnSpc>
                <a:spcPct val="150000"/>
              </a:lnSpc>
              <a:spcBef>
                <a:spcPts val="0"/>
              </a:spcBef>
              <a:buNone/>
              <a:defRPr sz="1400" spc="0" baseline="0">
                <a:latin typeface="微软雅黑" panose="020B0503020204020204" pitchFamily="34" charset="-122"/>
                <a:ea typeface="微软雅黑" panose="020B0503020204020204" pitchFamily="34" charset="-122"/>
              </a:defRPr>
            </a:lvl1pPr>
          </a:lstStyle>
          <a:p>
            <a:pPr lvl="0"/>
            <a:r>
              <a:rPr lang="zh-CN" altLang="en-US" dirty="0"/>
              <a:t>内文内容编辑区域</a:t>
            </a:r>
            <a:endParaRPr lang="zh-CN" altLang="en-US" dirty="0"/>
          </a:p>
        </p:txBody>
      </p:sp>
      <p:cxnSp>
        <p:nvCxnSpPr>
          <p:cNvPr id="6" name="直接连接符 5"/>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8"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04855-4644-4D8C-B549-B948C24C6A50}"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0" name="文本占位符 9"/>
          <p:cNvSpPr>
            <a:spLocks noGrp="1"/>
          </p:cNvSpPr>
          <p:nvPr>
            <p:ph type="body" sz="quarter" idx="10" hasCustomPrompt="1"/>
          </p:nvPr>
        </p:nvSpPr>
        <p:spPr>
          <a:xfrm>
            <a:off x="550416" y="262985"/>
            <a:ext cx="9736584" cy="427164"/>
          </a:xfrm>
          <a:prstGeom prst="rect">
            <a:avLst/>
          </a:prstGeom>
        </p:spPr>
        <p:txBody>
          <a:bodyPr lIns="0" tIns="0" rIns="0" bIns="0" anchor="ctr" anchorCtr="0">
            <a:normAutofit/>
          </a:bodyPr>
          <a:lstStyle>
            <a:lvl1pPr marL="0" indent="0">
              <a:buNone/>
              <a:defRPr sz="1800" b="0">
                <a:latin typeface="微软雅黑" panose="020B0503020204020204" pitchFamily="34" charset="-122"/>
                <a:ea typeface="微软雅黑" panose="020B0503020204020204" pitchFamily="34" charset="-122"/>
              </a:defRPr>
            </a:lvl1pPr>
          </a:lstStyle>
          <a:p>
            <a:pPr lvl="0"/>
            <a:r>
              <a:rPr lang="zh-CN" altLang="en-US" dirty="0"/>
              <a:t>再次输入标题</a:t>
            </a:r>
            <a:endParaRPr lang="zh-CN" altLang="en-US" dirty="0"/>
          </a:p>
        </p:txBody>
      </p:sp>
      <p:cxnSp>
        <p:nvCxnSpPr>
          <p:cNvPr id="13" name="直接连接符 12"/>
          <p:cNvCxnSpPr/>
          <p:nvPr userDrawn="1"/>
        </p:nvCxnSpPr>
        <p:spPr>
          <a:xfrm>
            <a:off x="-12700" y="819456"/>
            <a:ext cx="12204700" cy="0"/>
          </a:xfrm>
          <a:prstGeom prst="line">
            <a:avLst/>
          </a:prstGeom>
          <a:ln w="19050">
            <a:solidFill>
              <a:srgbClr val="DADBDC"/>
            </a:solidFill>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42" y="278567"/>
            <a:ext cx="1089342" cy="363114"/>
          </a:xfrm>
          <a:prstGeom prst="rect">
            <a:avLst/>
          </a:prstGeom>
        </p:spPr>
      </p:pic>
      <p:cxnSp>
        <p:nvCxnSpPr>
          <p:cNvPr id="5" name="直接连接符 4"/>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04855-4644-4D8C-B549-B948C24C6A50}"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6" name="文本框 5"/>
          <p:cNvSpPr txBox="1"/>
          <p:nvPr userDrawn="1"/>
        </p:nvSpPr>
        <p:spPr>
          <a:xfrm>
            <a:off x="2215931" y="2395832"/>
            <a:ext cx="2305439" cy="1033168"/>
          </a:xfrm>
          <a:prstGeom prst="rect">
            <a:avLst/>
          </a:prstGeom>
          <a:noFill/>
        </p:spPr>
        <p:txBody>
          <a:bodyPr wrap="none" rtlCol="0">
            <a:spAutoFit/>
          </a:bodyPr>
          <a:lstStyle/>
          <a:p>
            <a:pPr algn="ctr">
              <a:lnSpc>
                <a:spcPct val="200000"/>
              </a:lnSpc>
            </a:pPr>
            <a:r>
              <a:rPr lang="en-US" altLang="zh-CN" sz="3600" b="1" spc="150" baseline="0" dirty="0">
                <a:solidFill>
                  <a:schemeClr val="tx1">
                    <a:lumMod val="85000"/>
                    <a:lumOff val="15000"/>
                  </a:schemeClr>
                </a:solidFill>
                <a:latin typeface="微软雅黑" panose="020B0503020204020204" pitchFamily="34" charset="-122"/>
                <a:ea typeface="微软雅黑" panose="020B0503020204020204" pitchFamily="34" charset="-122"/>
              </a:rPr>
              <a:t>THANKS</a:t>
            </a:r>
            <a:endParaRPr lang="en-US" altLang="zh-CN" sz="3600" b="1" spc="150" baseline="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6" name="图片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图片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文本占位符 20"/>
          <p:cNvSpPr>
            <a:spLocks noGrp="1"/>
          </p:cNvSpPr>
          <p:nvPr>
            <p:ph type="body" sz="quarter" idx="10" hasCustomPrompt="1"/>
          </p:nvPr>
        </p:nvSpPr>
        <p:spPr>
          <a:xfrm>
            <a:off x="835066" y="3600523"/>
            <a:ext cx="8096250" cy="663696"/>
          </a:xfrm>
          <a:prstGeom prst="rect">
            <a:avLst/>
          </a:prstGeom>
        </p:spPr>
        <p:txBody>
          <a:bodyPr>
            <a:noAutofit/>
          </a:bodyPr>
          <a:lstStyle>
            <a:lvl1pPr marL="0" indent="0">
              <a:buNone/>
              <a:defRPr sz="4000" spc="100" baseline="0">
                <a:latin typeface="微软雅黑" panose="020B0503020204020204" pitchFamily="34" charset="-122"/>
                <a:ea typeface="微软雅黑" panose="020B0503020204020204" pitchFamily="34" charset="-122"/>
              </a:defRPr>
            </a:lvl1pPr>
          </a:lstStyle>
          <a:p>
            <a:pPr lvl="0"/>
            <a:r>
              <a:rPr lang="zh-CN" altLang="en-US" dirty="0"/>
              <a:t>标题文字内容编辑区域</a:t>
            </a:r>
            <a:endParaRPr lang="zh-CN" altLang="en-US" dirty="0"/>
          </a:p>
        </p:txBody>
      </p:sp>
      <p:sp>
        <p:nvSpPr>
          <p:cNvPr id="22" name="文本占位符 20"/>
          <p:cNvSpPr>
            <a:spLocks noGrp="1"/>
          </p:cNvSpPr>
          <p:nvPr>
            <p:ph type="body" sz="quarter" idx="11" hasCustomPrompt="1"/>
          </p:nvPr>
        </p:nvSpPr>
        <p:spPr>
          <a:xfrm>
            <a:off x="862747" y="4506705"/>
            <a:ext cx="8096250" cy="663696"/>
          </a:xfrm>
          <a:prstGeom prst="rect">
            <a:avLst/>
          </a:prstGeom>
        </p:spPr>
        <p:txBody>
          <a:bodyPr>
            <a:noAutofit/>
          </a:bodyPr>
          <a:lstStyle>
            <a:lvl1pPr marL="0" indent="0">
              <a:buNone/>
              <a:defRPr sz="1400" spc="100" baseline="0">
                <a:latin typeface="微软雅黑" panose="020B0503020204020204" pitchFamily="34" charset="-122"/>
                <a:ea typeface="微软雅黑" panose="020B0503020204020204" pitchFamily="34" charset="-122"/>
              </a:defRPr>
            </a:lvl1pPr>
          </a:lstStyle>
          <a:p>
            <a:pPr lvl="0"/>
            <a:r>
              <a:rPr lang="zh-CN" altLang="en-US" dirty="0"/>
              <a:t>部门</a:t>
            </a:r>
            <a:endParaRPr lang="en-US" altLang="zh-CN" dirty="0"/>
          </a:p>
          <a:p>
            <a:pPr lvl="0"/>
            <a:r>
              <a:rPr lang="zh-CN" altLang="en-US" dirty="0"/>
              <a:t>汇报人</a:t>
            </a:r>
            <a:endParaRPr lang="zh-CN" altLang="en-US" dirty="0"/>
          </a:p>
        </p:txBody>
      </p:sp>
      <p:sp>
        <p:nvSpPr>
          <p:cNvPr id="23" name="文本占位符 20"/>
          <p:cNvSpPr>
            <a:spLocks noGrp="1"/>
          </p:cNvSpPr>
          <p:nvPr>
            <p:ph type="body" sz="quarter" idx="12" hasCustomPrompt="1"/>
          </p:nvPr>
        </p:nvSpPr>
        <p:spPr>
          <a:xfrm>
            <a:off x="862747" y="5484858"/>
            <a:ext cx="2565541" cy="272918"/>
          </a:xfrm>
          <a:prstGeom prst="rect">
            <a:avLst/>
          </a:prstGeom>
        </p:spPr>
        <p:txBody>
          <a:bodyPr>
            <a:noAutofit/>
          </a:bodyPr>
          <a:lstStyle>
            <a:lvl1pPr marL="0" indent="0">
              <a:buNone/>
              <a:defRPr sz="1200" spc="100" baseline="0">
                <a:latin typeface="微软雅黑" panose="020B0503020204020204" pitchFamily="34" charset="-122"/>
                <a:ea typeface="微软雅黑" panose="020B0503020204020204" pitchFamily="34" charset="-122"/>
              </a:defRPr>
            </a:lvl1pPr>
          </a:lstStyle>
          <a:p>
            <a:pPr lvl="0"/>
            <a:r>
              <a:rPr lang="zh-CN" altLang="en-US" dirty="0"/>
              <a:t>日期</a:t>
            </a:r>
            <a:endParaRPr lang="zh-CN" altLang="en-US" dirty="0"/>
          </a:p>
        </p:txBody>
      </p:sp>
      <p:pic>
        <p:nvPicPr>
          <p:cNvPr id="25" name="图形 2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2088" y="490132"/>
            <a:ext cx="1981737" cy="663695"/>
          </a:xfrm>
          <a:prstGeom prst="rect">
            <a:avLst/>
          </a:prstGeom>
        </p:spPr>
      </p:pic>
      <p:sp>
        <p:nvSpPr>
          <p:cNvPr id="7" name="TextBox 5"/>
          <p:cNvSpPr txBox="1">
            <a:spLocks noChangeArrowheads="1"/>
          </p:cNvSpPr>
          <p:nvPr userDrawn="1"/>
        </p:nvSpPr>
        <p:spPr bwMode="auto">
          <a:xfrm>
            <a:off x="11236911" y="601187"/>
            <a:ext cx="525462" cy="380873"/>
          </a:xfrm>
          <a:prstGeom prst="rect">
            <a:avLst/>
          </a:prstGeom>
          <a:noFill/>
          <a:ln w="9525">
            <a:noFill/>
            <a:miter lim="800000"/>
          </a:ln>
        </p:spPr>
        <p:txBody>
          <a:bodyPr lIns="0" tIns="0" rIns="0" bIns="0" anchor="ctr">
            <a:spAutoFit/>
          </a:bodyPr>
          <a:lstStyle/>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公开  </a:t>
            </a:r>
            <a:endParaRPr lang="en-US" altLang="zh-CN" sz="800" dirty="0">
              <a:solidFill>
                <a:prstClr val="black"/>
              </a:solidFill>
              <a:latin typeface="微软雅黑" panose="020B0503020204020204" pitchFamily="34" charset="-122"/>
              <a:ea typeface="微软雅黑" panose="020B0503020204020204" pitchFamily="34" charset="-122"/>
            </a:endParaRPr>
          </a:p>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非公开</a:t>
            </a:r>
            <a:endParaRPr lang="zh-CN" altLang="en-US" sz="8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8" name="矩形 17"/>
          <p:cNvSpPr/>
          <p:nvPr userDrawn="1"/>
        </p:nvSpPr>
        <p:spPr>
          <a:xfrm>
            <a:off x="4817979" y="1"/>
            <a:ext cx="7374021"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 r="65044"/>
          <a:stretch>
            <a:fillRect/>
          </a:stretch>
        </p:blipFill>
        <p:spPr>
          <a:xfrm flipH="1">
            <a:off x="-1" y="0"/>
            <a:ext cx="4817979" cy="6858000"/>
          </a:xfrm>
          <a:prstGeom prst="rect">
            <a:avLst/>
          </a:prstGeom>
          <a:effectLst/>
        </p:spPr>
      </p:pic>
      <p:sp>
        <p:nvSpPr>
          <p:cNvPr id="12" name="Title 1"/>
          <p:cNvSpPr>
            <a:spLocks noGrp="1"/>
          </p:cNvSpPr>
          <p:nvPr>
            <p:ph type="title" hasCustomPrompt="1"/>
          </p:nvPr>
        </p:nvSpPr>
        <p:spPr>
          <a:xfrm>
            <a:off x="1623165" y="2662555"/>
            <a:ext cx="1656439" cy="537845"/>
          </a:xfrm>
          <a:prstGeom prst="rect">
            <a:avLst/>
          </a:prstGeom>
        </p:spPr>
        <p:txBody>
          <a:bodyPr lIns="0" tIns="0" rIns="0" bIns="0">
            <a:noAutofit/>
          </a:bodyPr>
          <a:lstStyle>
            <a:lvl1pPr>
              <a:defRPr lang="en-US" sz="3000" b="1" kern="1200" spc="100" baseline="0" dirty="0">
                <a:solidFill>
                  <a:schemeClr val="tx1"/>
                </a:solidFill>
                <a:latin typeface="+mn-lt"/>
                <a:ea typeface="+mn-ea"/>
                <a:cs typeface="+mn-cs"/>
              </a:defRPr>
            </a:lvl1pPr>
          </a:lstStyle>
          <a:p>
            <a:br>
              <a:rPr lang="en-US" altLang="zh-CN" dirty="0"/>
            </a:br>
            <a:r>
              <a:rPr lang="zh-CN" altLang="en-US" dirty="0"/>
              <a:t>目录</a:t>
            </a:r>
            <a:endParaRPr lang="en-US" dirty="0"/>
          </a:p>
        </p:txBody>
      </p:sp>
      <p:sp>
        <p:nvSpPr>
          <p:cNvPr id="14" name="文本占位符 20"/>
          <p:cNvSpPr>
            <a:spLocks noGrp="1"/>
          </p:cNvSpPr>
          <p:nvPr>
            <p:ph type="body" sz="quarter" idx="11" hasCustomPrompt="1"/>
          </p:nvPr>
        </p:nvSpPr>
        <p:spPr>
          <a:xfrm>
            <a:off x="1614447" y="3286733"/>
            <a:ext cx="1673875" cy="617451"/>
          </a:xfrm>
          <a:prstGeom prst="rect">
            <a:avLst/>
          </a:prstGeom>
        </p:spPr>
        <p:txBody>
          <a:bodyPr lIns="0" tIns="0" rIns="0" bIns="0">
            <a:noAutofit/>
          </a:bodyPr>
          <a:lstStyle>
            <a:lvl1pPr marL="0" indent="0">
              <a:buNone/>
              <a:defRPr sz="2600" spc="100" baseline="0">
                <a:latin typeface="+mj-ea"/>
                <a:ea typeface="+mj-ea"/>
              </a:defRPr>
            </a:lvl1pPr>
          </a:lstStyle>
          <a:p>
            <a:r>
              <a:rPr lang="en-US" altLang="zh-CN" b="0" dirty="0"/>
              <a:t>CONTENT</a:t>
            </a:r>
            <a:endParaRPr lang="en-US" altLang="zh-CN" b="0" dirty="0"/>
          </a:p>
        </p:txBody>
      </p:sp>
      <p:cxnSp>
        <p:nvCxnSpPr>
          <p:cNvPr id="15" name="直接连接符 14"/>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17"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7B298-47FE-4554-AEB1-0ADE1DF71904}"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8" name="矩形 17"/>
          <p:cNvSpPr/>
          <p:nvPr userDrawn="1"/>
        </p:nvSpPr>
        <p:spPr>
          <a:xfrm>
            <a:off x="4817979" y="1"/>
            <a:ext cx="7374021"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 r="65044"/>
          <a:stretch>
            <a:fillRect/>
          </a:stretch>
        </p:blipFill>
        <p:spPr>
          <a:xfrm flipH="1">
            <a:off x="-1" y="0"/>
            <a:ext cx="4817979" cy="6858000"/>
          </a:xfrm>
          <a:prstGeom prst="rect">
            <a:avLst/>
          </a:prstGeom>
          <a:effectLst/>
        </p:spPr>
      </p:pic>
      <p:sp>
        <p:nvSpPr>
          <p:cNvPr id="12" name="Title 1"/>
          <p:cNvSpPr>
            <a:spLocks noGrp="1"/>
          </p:cNvSpPr>
          <p:nvPr>
            <p:ph type="title" hasCustomPrompt="1"/>
          </p:nvPr>
        </p:nvSpPr>
        <p:spPr>
          <a:xfrm>
            <a:off x="1623165" y="2662555"/>
            <a:ext cx="1656439" cy="537845"/>
          </a:xfrm>
          <a:prstGeom prst="rect">
            <a:avLst/>
          </a:prstGeom>
        </p:spPr>
        <p:txBody>
          <a:bodyPr lIns="0" tIns="0" rIns="0" bIns="0">
            <a:noAutofit/>
          </a:bodyPr>
          <a:lstStyle>
            <a:lvl1pPr>
              <a:defRPr lang="en-US" sz="3000" b="1" kern="1200" spc="100" baseline="0" dirty="0">
                <a:solidFill>
                  <a:schemeClr val="tx1"/>
                </a:solidFill>
                <a:latin typeface="+mn-lt"/>
                <a:ea typeface="+mn-ea"/>
                <a:cs typeface="+mn-cs"/>
              </a:defRPr>
            </a:lvl1pPr>
          </a:lstStyle>
          <a:p>
            <a:br>
              <a:rPr lang="en-US" altLang="zh-CN" dirty="0"/>
            </a:br>
            <a:r>
              <a:rPr lang="zh-CN" altLang="en-US" dirty="0"/>
              <a:t>目录</a:t>
            </a:r>
            <a:endParaRPr lang="en-US" dirty="0"/>
          </a:p>
        </p:txBody>
      </p:sp>
      <p:sp>
        <p:nvSpPr>
          <p:cNvPr id="14" name="文本占位符 20"/>
          <p:cNvSpPr>
            <a:spLocks noGrp="1"/>
          </p:cNvSpPr>
          <p:nvPr>
            <p:ph type="body" sz="quarter" idx="11" hasCustomPrompt="1"/>
          </p:nvPr>
        </p:nvSpPr>
        <p:spPr>
          <a:xfrm>
            <a:off x="1614447" y="3286733"/>
            <a:ext cx="1673875" cy="617451"/>
          </a:xfrm>
          <a:prstGeom prst="rect">
            <a:avLst/>
          </a:prstGeom>
        </p:spPr>
        <p:txBody>
          <a:bodyPr lIns="0" tIns="0" rIns="0" bIns="0">
            <a:noAutofit/>
          </a:bodyPr>
          <a:lstStyle>
            <a:lvl1pPr marL="0" indent="0">
              <a:buNone/>
              <a:defRPr sz="2600" spc="100" baseline="0">
                <a:latin typeface="+mj-ea"/>
                <a:ea typeface="+mj-ea"/>
              </a:defRPr>
            </a:lvl1pPr>
          </a:lstStyle>
          <a:p>
            <a:r>
              <a:rPr lang="en-US" altLang="zh-CN" b="0" dirty="0"/>
              <a:t>CONTENT</a:t>
            </a:r>
            <a:endParaRPr lang="en-US" altLang="zh-CN" b="0" dirty="0"/>
          </a:p>
        </p:txBody>
      </p:sp>
      <p:cxnSp>
        <p:nvCxnSpPr>
          <p:cNvPr id="15" name="直接连接符 14"/>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17"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7B298-47FE-4554-AEB1-0ADE1DF71904}"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121751"/>
          </a:xfrm>
          <a:prstGeom prst="rect">
            <a:avLst/>
          </a:prstGeom>
        </p:spPr>
      </p:pic>
      <p:sp>
        <p:nvSpPr>
          <p:cNvPr id="11" name="文本占位符 20"/>
          <p:cNvSpPr>
            <a:spLocks noGrp="1"/>
          </p:cNvSpPr>
          <p:nvPr>
            <p:ph type="body" sz="quarter" idx="10" hasCustomPrompt="1"/>
          </p:nvPr>
        </p:nvSpPr>
        <p:spPr>
          <a:xfrm>
            <a:off x="530266" y="1809823"/>
            <a:ext cx="9813884" cy="663696"/>
          </a:xfrm>
          <a:prstGeom prst="rect">
            <a:avLst/>
          </a:prstGeom>
        </p:spPr>
        <p:txBody>
          <a:bodyPr>
            <a:noAutofit/>
          </a:bodyPr>
          <a:lstStyle>
            <a:lvl1pPr marL="0" indent="0">
              <a:buNone/>
              <a:defRPr sz="4000" spc="100" baseline="0">
                <a:latin typeface="微软雅黑" panose="020B0503020204020204" pitchFamily="34" charset="-122"/>
                <a:ea typeface="微软雅黑" panose="020B0503020204020204" pitchFamily="34" charset="-122"/>
              </a:defRPr>
            </a:lvl1pPr>
          </a:lstStyle>
          <a:p>
            <a:pPr lvl="0"/>
            <a:r>
              <a:rPr lang="zh-CN" altLang="en-US" dirty="0"/>
              <a:t>章节标题内容编辑区域</a:t>
            </a:r>
            <a:endParaRPr lang="zh-CN" altLang="en-US" dirty="0"/>
          </a:p>
        </p:txBody>
      </p:sp>
      <p:sp>
        <p:nvSpPr>
          <p:cNvPr id="5" name="Title 1"/>
          <p:cNvSpPr>
            <a:spLocks noGrp="1"/>
          </p:cNvSpPr>
          <p:nvPr>
            <p:ph type="title" hasCustomPrompt="1"/>
          </p:nvPr>
        </p:nvSpPr>
        <p:spPr>
          <a:xfrm>
            <a:off x="530266" y="904875"/>
            <a:ext cx="9803131" cy="790575"/>
          </a:xfrm>
          <a:prstGeom prst="rect">
            <a:avLst/>
          </a:prstGeom>
        </p:spPr>
        <p:txBody>
          <a:bodyPr lIns="0" tIns="0" rIns="0" bIns="0">
            <a:noAutofit/>
          </a:bodyPr>
          <a:lstStyle>
            <a:lvl1pPr>
              <a:defRPr lang="en-US" sz="5400" b="1" kern="1200" spc="100" baseline="0" dirty="0">
                <a:solidFill>
                  <a:schemeClr val="accent1">
                    <a:lumMod val="100000"/>
                  </a:schemeClr>
                </a:solidFill>
                <a:latin typeface="+mj-ea"/>
                <a:ea typeface="+mj-ea"/>
                <a:cs typeface="+mn-cs"/>
              </a:defRPr>
            </a:lvl1pPr>
          </a:lstStyle>
          <a:p>
            <a:r>
              <a:rPr lang="en-US" altLang="zh-CN" dirty="0"/>
              <a:t>1.0</a:t>
            </a:r>
            <a:endParaRPr lang="en-US" dirty="0"/>
          </a:p>
        </p:txBody>
      </p:sp>
      <p:sp>
        <p:nvSpPr>
          <p:cNvPr id="15" name="矩形 14"/>
          <p:cNvSpPr/>
          <p:nvPr userDrawn="1"/>
        </p:nvSpPr>
        <p:spPr>
          <a:xfrm>
            <a:off x="1" y="3122023"/>
            <a:ext cx="12191999" cy="3735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13"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758F10-1891-4C47-B9B3-6B6FC39D8AFD}"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10" name="文本占位符 9"/>
          <p:cNvSpPr>
            <a:spLocks noGrp="1"/>
          </p:cNvSpPr>
          <p:nvPr>
            <p:ph type="body" sz="quarter" idx="10" hasCustomPrompt="1"/>
          </p:nvPr>
        </p:nvSpPr>
        <p:spPr>
          <a:xfrm>
            <a:off x="550416" y="262985"/>
            <a:ext cx="9736584" cy="427164"/>
          </a:xfrm>
          <a:prstGeom prst="rect">
            <a:avLst/>
          </a:prstGeom>
        </p:spPr>
        <p:txBody>
          <a:bodyPr lIns="0" tIns="0" rIns="0" bIns="0" anchor="ctr" anchorCtr="0">
            <a:noAutofit/>
          </a:bodyPr>
          <a:lstStyle>
            <a:lvl1pPr marL="0" indent="0">
              <a:buNone/>
              <a:defRPr sz="1800" b="0" spc="100" baseline="0">
                <a:latin typeface="微软雅黑" panose="020B0503020204020204" pitchFamily="34" charset="-122"/>
                <a:ea typeface="微软雅黑" panose="020B0503020204020204" pitchFamily="34" charset="-122"/>
              </a:defRPr>
            </a:lvl1pPr>
          </a:lstStyle>
          <a:p>
            <a:pPr lvl="0"/>
            <a:r>
              <a:rPr lang="zh-CN" altLang="en-US" dirty="0"/>
              <a:t>标题内容编辑区域</a:t>
            </a:r>
            <a:endParaRPr lang="zh-CN" altLang="en-US" dirty="0"/>
          </a:p>
        </p:txBody>
      </p:sp>
      <p:cxnSp>
        <p:nvCxnSpPr>
          <p:cNvPr id="13" name="直接连接符 12"/>
          <p:cNvCxnSpPr/>
          <p:nvPr userDrawn="1"/>
        </p:nvCxnSpPr>
        <p:spPr>
          <a:xfrm>
            <a:off x="-12700" y="819456"/>
            <a:ext cx="12204700" cy="0"/>
          </a:xfrm>
          <a:prstGeom prst="line">
            <a:avLst/>
          </a:prstGeom>
          <a:ln w="19050">
            <a:solidFill>
              <a:srgbClr val="DADBDC"/>
            </a:solidFill>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42" y="278567"/>
            <a:ext cx="1089342" cy="363114"/>
          </a:xfrm>
          <a:prstGeom prst="rect">
            <a:avLst/>
          </a:prstGeom>
        </p:spPr>
      </p:pic>
      <p:sp>
        <p:nvSpPr>
          <p:cNvPr id="5" name="文本占位符 20"/>
          <p:cNvSpPr>
            <a:spLocks noGrp="1"/>
          </p:cNvSpPr>
          <p:nvPr>
            <p:ph type="body" sz="quarter" idx="11" hasCustomPrompt="1"/>
          </p:nvPr>
        </p:nvSpPr>
        <p:spPr>
          <a:xfrm>
            <a:off x="560968" y="1000125"/>
            <a:ext cx="11070064" cy="5279651"/>
          </a:xfrm>
          <a:prstGeom prst="rect">
            <a:avLst/>
          </a:prstGeom>
        </p:spPr>
        <p:txBody>
          <a:bodyPr lIns="0" tIns="0" rIns="0" bIns="0">
            <a:noAutofit/>
          </a:bodyPr>
          <a:lstStyle>
            <a:lvl1pPr marL="0" indent="0">
              <a:lnSpc>
                <a:spcPct val="150000"/>
              </a:lnSpc>
              <a:spcBef>
                <a:spcPts val="0"/>
              </a:spcBef>
              <a:buNone/>
              <a:defRPr sz="1400" spc="0" baseline="0">
                <a:latin typeface="微软雅黑" panose="020B0503020204020204" pitchFamily="34" charset="-122"/>
                <a:ea typeface="微软雅黑" panose="020B0503020204020204" pitchFamily="34" charset="-122"/>
              </a:defRPr>
            </a:lvl1pPr>
          </a:lstStyle>
          <a:p>
            <a:pPr lvl="0"/>
            <a:r>
              <a:rPr lang="zh-CN" altLang="en-US" dirty="0"/>
              <a:t>内文内容编辑区域</a:t>
            </a:r>
            <a:endParaRPr lang="zh-CN" altLang="en-US" dirty="0"/>
          </a:p>
        </p:txBody>
      </p:sp>
      <p:cxnSp>
        <p:nvCxnSpPr>
          <p:cNvPr id="6" name="直接连接符 5"/>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8"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04855-4644-4D8C-B549-B948C24C6A50}"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0" name="文本占位符 9"/>
          <p:cNvSpPr>
            <a:spLocks noGrp="1"/>
          </p:cNvSpPr>
          <p:nvPr>
            <p:ph type="body" sz="quarter" idx="10" hasCustomPrompt="1"/>
          </p:nvPr>
        </p:nvSpPr>
        <p:spPr>
          <a:xfrm>
            <a:off x="550416" y="262985"/>
            <a:ext cx="9736584" cy="427164"/>
          </a:xfrm>
          <a:prstGeom prst="rect">
            <a:avLst/>
          </a:prstGeom>
        </p:spPr>
        <p:txBody>
          <a:bodyPr lIns="0" tIns="0" rIns="0" bIns="0" anchor="ctr" anchorCtr="0">
            <a:normAutofit/>
          </a:bodyPr>
          <a:lstStyle>
            <a:lvl1pPr marL="0" indent="0">
              <a:buNone/>
              <a:defRPr sz="1800" b="0">
                <a:latin typeface="微软雅黑" panose="020B0503020204020204" pitchFamily="34" charset="-122"/>
                <a:ea typeface="微软雅黑" panose="020B0503020204020204" pitchFamily="34" charset="-122"/>
              </a:defRPr>
            </a:lvl1pPr>
          </a:lstStyle>
          <a:p>
            <a:pPr lvl="0"/>
            <a:r>
              <a:rPr lang="zh-CN" altLang="en-US" dirty="0"/>
              <a:t>再次输入标题</a:t>
            </a:r>
            <a:endParaRPr lang="zh-CN" altLang="en-US" dirty="0"/>
          </a:p>
        </p:txBody>
      </p:sp>
      <p:cxnSp>
        <p:nvCxnSpPr>
          <p:cNvPr id="13" name="直接连接符 12"/>
          <p:cNvCxnSpPr/>
          <p:nvPr userDrawn="1"/>
        </p:nvCxnSpPr>
        <p:spPr>
          <a:xfrm>
            <a:off x="-12700" y="819456"/>
            <a:ext cx="12204700" cy="0"/>
          </a:xfrm>
          <a:prstGeom prst="line">
            <a:avLst/>
          </a:prstGeom>
          <a:ln w="19050">
            <a:solidFill>
              <a:srgbClr val="DADBDC"/>
            </a:solidFill>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42" y="278567"/>
            <a:ext cx="1089342" cy="363114"/>
          </a:xfrm>
          <a:prstGeom prst="rect">
            <a:avLst/>
          </a:prstGeom>
        </p:spPr>
      </p:pic>
      <p:cxnSp>
        <p:nvCxnSpPr>
          <p:cNvPr id="5" name="直接连接符 4"/>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04855-4644-4D8C-B549-B948C24C6A50}"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6" name="文本框 5"/>
          <p:cNvSpPr txBox="1"/>
          <p:nvPr userDrawn="1"/>
        </p:nvSpPr>
        <p:spPr>
          <a:xfrm>
            <a:off x="2215931" y="2395832"/>
            <a:ext cx="2305439" cy="1033168"/>
          </a:xfrm>
          <a:prstGeom prst="rect">
            <a:avLst/>
          </a:prstGeom>
          <a:noFill/>
        </p:spPr>
        <p:txBody>
          <a:bodyPr wrap="none" rtlCol="0">
            <a:spAutoFit/>
          </a:bodyPr>
          <a:lstStyle/>
          <a:p>
            <a:pPr algn="ctr">
              <a:lnSpc>
                <a:spcPct val="200000"/>
              </a:lnSpc>
            </a:pPr>
            <a:r>
              <a:rPr lang="en-US" altLang="zh-CN" sz="3600" b="1" spc="150" baseline="0" dirty="0">
                <a:solidFill>
                  <a:schemeClr val="tx1">
                    <a:lumMod val="85000"/>
                    <a:lumOff val="15000"/>
                  </a:schemeClr>
                </a:solidFill>
                <a:latin typeface="微软雅黑" panose="020B0503020204020204" pitchFamily="34" charset="-122"/>
                <a:ea typeface="微软雅黑" panose="020B0503020204020204" pitchFamily="34" charset="-122"/>
              </a:rPr>
              <a:t>THANKS</a:t>
            </a:r>
            <a:endParaRPr lang="en-US" altLang="zh-CN" sz="3600" b="1" spc="150" baseline="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121751"/>
          </a:xfrm>
          <a:prstGeom prst="rect">
            <a:avLst/>
          </a:prstGeom>
        </p:spPr>
      </p:pic>
      <p:sp>
        <p:nvSpPr>
          <p:cNvPr id="11" name="文本占位符 20"/>
          <p:cNvSpPr>
            <a:spLocks noGrp="1"/>
          </p:cNvSpPr>
          <p:nvPr>
            <p:ph type="body" sz="quarter" idx="10" hasCustomPrompt="1"/>
          </p:nvPr>
        </p:nvSpPr>
        <p:spPr>
          <a:xfrm>
            <a:off x="530266" y="1809823"/>
            <a:ext cx="9813884" cy="663696"/>
          </a:xfrm>
          <a:prstGeom prst="rect">
            <a:avLst/>
          </a:prstGeom>
        </p:spPr>
        <p:txBody>
          <a:bodyPr>
            <a:noAutofit/>
          </a:bodyPr>
          <a:lstStyle>
            <a:lvl1pPr marL="0" indent="0">
              <a:buNone/>
              <a:defRPr sz="4000" spc="100" baseline="0">
                <a:latin typeface="微软雅黑" panose="020B0503020204020204" pitchFamily="34" charset="-122"/>
                <a:ea typeface="微软雅黑" panose="020B0503020204020204" pitchFamily="34" charset="-122"/>
              </a:defRPr>
            </a:lvl1pPr>
          </a:lstStyle>
          <a:p>
            <a:pPr lvl="0"/>
            <a:r>
              <a:rPr lang="zh-CN" altLang="en-US" dirty="0"/>
              <a:t>章节标题内容编辑区域</a:t>
            </a:r>
            <a:endParaRPr lang="zh-CN" altLang="en-US" dirty="0"/>
          </a:p>
        </p:txBody>
      </p:sp>
      <p:sp>
        <p:nvSpPr>
          <p:cNvPr id="5" name="Title 1"/>
          <p:cNvSpPr>
            <a:spLocks noGrp="1"/>
          </p:cNvSpPr>
          <p:nvPr>
            <p:ph type="title" hasCustomPrompt="1"/>
          </p:nvPr>
        </p:nvSpPr>
        <p:spPr>
          <a:xfrm>
            <a:off x="530266" y="904875"/>
            <a:ext cx="9803131" cy="790575"/>
          </a:xfrm>
          <a:prstGeom prst="rect">
            <a:avLst/>
          </a:prstGeom>
        </p:spPr>
        <p:txBody>
          <a:bodyPr lIns="0" tIns="0" rIns="0" bIns="0">
            <a:noAutofit/>
          </a:bodyPr>
          <a:lstStyle>
            <a:lvl1pPr>
              <a:defRPr lang="en-US" sz="5400" b="1" kern="1200" spc="100" baseline="0" dirty="0">
                <a:solidFill>
                  <a:schemeClr val="accent1">
                    <a:lumMod val="100000"/>
                  </a:schemeClr>
                </a:solidFill>
                <a:latin typeface="+mj-ea"/>
                <a:ea typeface="+mj-ea"/>
                <a:cs typeface="+mn-cs"/>
              </a:defRPr>
            </a:lvl1pPr>
          </a:lstStyle>
          <a:p>
            <a:r>
              <a:rPr lang="en-US" altLang="zh-CN" dirty="0"/>
              <a:t>1.0</a:t>
            </a:r>
            <a:endParaRPr lang="en-US" dirty="0"/>
          </a:p>
        </p:txBody>
      </p:sp>
      <p:sp>
        <p:nvSpPr>
          <p:cNvPr id="15" name="矩形 14"/>
          <p:cNvSpPr/>
          <p:nvPr userDrawn="1"/>
        </p:nvSpPr>
        <p:spPr>
          <a:xfrm>
            <a:off x="1" y="3122023"/>
            <a:ext cx="12191999" cy="3735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13"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758F10-1891-4C47-B9B3-6B6FC39D8AFD}"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10" name="文本占位符 9"/>
          <p:cNvSpPr>
            <a:spLocks noGrp="1"/>
          </p:cNvSpPr>
          <p:nvPr>
            <p:ph type="body" sz="quarter" idx="10" hasCustomPrompt="1"/>
          </p:nvPr>
        </p:nvSpPr>
        <p:spPr>
          <a:xfrm>
            <a:off x="550416" y="262985"/>
            <a:ext cx="9736584" cy="427164"/>
          </a:xfrm>
          <a:prstGeom prst="rect">
            <a:avLst/>
          </a:prstGeom>
        </p:spPr>
        <p:txBody>
          <a:bodyPr lIns="0" tIns="0" rIns="0" bIns="0" anchor="ctr" anchorCtr="0">
            <a:noAutofit/>
          </a:bodyPr>
          <a:lstStyle>
            <a:lvl1pPr marL="0" indent="0">
              <a:buNone/>
              <a:defRPr sz="1800" b="0" spc="100" baseline="0">
                <a:latin typeface="微软雅黑" panose="020B0503020204020204" pitchFamily="34" charset="-122"/>
                <a:ea typeface="微软雅黑" panose="020B0503020204020204" pitchFamily="34" charset="-122"/>
              </a:defRPr>
            </a:lvl1pPr>
          </a:lstStyle>
          <a:p>
            <a:pPr lvl="0"/>
            <a:r>
              <a:rPr lang="zh-CN" altLang="en-US" dirty="0"/>
              <a:t>标题内容编辑区域</a:t>
            </a:r>
            <a:endParaRPr lang="zh-CN" altLang="en-US" dirty="0"/>
          </a:p>
        </p:txBody>
      </p:sp>
      <p:cxnSp>
        <p:nvCxnSpPr>
          <p:cNvPr id="13" name="直接连接符 12"/>
          <p:cNvCxnSpPr/>
          <p:nvPr userDrawn="1"/>
        </p:nvCxnSpPr>
        <p:spPr>
          <a:xfrm>
            <a:off x="-12700" y="819456"/>
            <a:ext cx="12204700" cy="0"/>
          </a:xfrm>
          <a:prstGeom prst="line">
            <a:avLst/>
          </a:prstGeom>
          <a:ln w="19050">
            <a:solidFill>
              <a:srgbClr val="DADBDC"/>
            </a:solidFill>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42" y="278567"/>
            <a:ext cx="1089342" cy="363114"/>
          </a:xfrm>
          <a:prstGeom prst="rect">
            <a:avLst/>
          </a:prstGeom>
        </p:spPr>
      </p:pic>
      <p:sp>
        <p:nvSpPr>
          <p:cNvPr id="5" name="文本占位符 20"/>
          <p:cNvSpPr>
            <a:spLocks noGrp="1"/>
          </p:cNvSpPr>
          <p:nvPr>
            <p:ph type="body" sz="quarter" idx="11" hasCustomPrompt="1"/>
          </p:nvPr>
        </p:nvSpPr>
        <p:spPr>
          <a:xfrm>
            <a:off x="560968" y="1000125"/>
            <a:ext cx="11070064" cy="5279651"/>
          </a:xfrm>
          <a:prstGeom prst="rect">
            <a:avLst/>
          </a:prstGeom>
        </p:spPr>
        <p:txBody>
          <a:bodyPr lIns="0" tIns="0" rIns="0" bIns="0">
            <a:noAutofit/>
          </a:bodyPr>
          <a:lstStyle>
            <a:lvl1pPr marL="0" indent="0">
              <a:lnSpc>
                <a:spcPct val="150000"/>
              </a:lnSpc>
              <a:spcBef>
                <a:spcPts val="0"/>
              </a:spcBef>
              <a:buNone/>
              <a:defRPr sz="1400" spc="0" baseline="0">
                <a:latin typeface="微软雅黑" panose="020B0503020204020204" pitchFamily="34" charset="-122"/>
                <a:ea typeface="微软雅黑" panose="020B0503020204020204" pitchFamily="34" charset="-122"/>
              </a:defRPr>
            </a:lvl1pPr>
          </a:lstStyle>
          <a:p>
            <a:pPr lvl="0"/>
            <a:r>
              <a:rPr lang="zh-CN" altLang="en-US" dirty="0"/>
              <a:t>内文内容编辑区域</a:t>
            </a:r>
            <a:endParaRPr lang="zh-CN" altLang="en-US" dirty="0"/>
          </a:p>
        </p:txBody>
      </p:sp>
      <p:cxnSp>
        <p:nvCxnSpPr>
          <p:cNvPr id="6" name="直接连接符 5"/>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8"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04855-4644-4D8C-B549-B948C24C6A50}"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0" name="文本占位符 9"/>
          <p:cNvSpPr>
            <a:spLocks noGrp="1"/>
          </p:cNvSpPr>
          <p:nvPr>
            <p:ph type="body" sz="quarter" idx="10" hasCustomPrompt="1"/>
          </p:nvPr>
        </p:nvSpPr>
        <p:spPr>
          <a:xfrm>
            <a:off x="550416" y="262985"/>
            <a:ext cx="9736584" cy="427164"/>
          </a:xfrm>
          <a:prstGeom prst="rect">
            <a:avLst/>
          </a:prstGeom>
        </p:spPr>
        <p:txBody>
          <a:bodyPr lIns="0" tIns="0" rIns="0" bIns="0" anchor="ctr" anchorCtr="0">
            <a:normAutofit/>
          </a:bodyPr>
          <a:lstStyle>
            <a:lvl1pPr marL="0" indent="0">
              <a:buNone/>
              <a:defRPr sz="1800" b="0">
                <a:latin typeface="微软雅黑" panose="020B0503020204020204" pitchFamily="34" charset="-122"/>
                <a:ea typeface="微软雅黑" panose="020B0503020204020204" pitchFamily="34" charset="-122"/>
              </a:defRPr>
            </a:lvl1pPr>
          </a:lstStyle>
          <a:p>
            <a:pPr lvl="0"/>
            <a:r>
              <a:rPr lang="zh-CN" altLang="en-US" dirty="0"/>
              <a:t>再次输入标题</a:t>
            </a:r>
            <a:endParaRPr lang="zh-CN" altLang="en-US" dirty="0"/>
          </a:p>
        </p:txBody>
      </p:sp>
      <p:cxnSp>
        <p:nvCxnSpPr>
          <p:cNvPr id="13" name="直接连接符 12"/>
          <p:cNvCxnSpPr/>
          <p:nvPr userDrawn="1"/>
        </p:nvCxnSpPr>
        <p:spPr>
          <a:xfrm>
            <a:off x="-12700" y="819456"/>
            <a:ext cx="12204700" cy="0"/>
          </a:xfrm>
          <a:prstGeom prst="line">
            <a:avLst/>
          </a:prstGeom>
          <a:ln w="19050">
            <a:solidFill>
              <a:srgbClr val="DADBDC"/>
            </a:solidFill>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42" y="278567"/>
            <a:ext cx="1089342" cy="363114"/>
          </a:xfrm>
          <a:prstGeom prst="rect">
            <a:avLst/>
          </a:prstGeom>
        </p:spPr>
      </p:pic>
      <p:cxnSp>
        <p:nvCxnSpPr>
          <p:cNvPr id="5" name="直接连接符 4"/>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E04855-4644-4D8C-B549-B948C24C6A50}"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6" name="文本框 5"/>
          <p:cNvSpPr txBox="1"/>
          <p:nvPr userDrawn="1"/>
        </p:nvSpPr>
        <p:spPr>
          <a:xfrm>
            <a:off x="2215931" y="2395832"/>
            <a:ext cx="2305439" cy="1033168"/>
          </a:xfrm>
          <a:prstGeom prst="rect">
            <a:avLst/>
          </a:prstGeom>
          <a:noFill/>
        </p:spPr>
        <p:txBody>
          <a:bodyPr wrap="none" rtlCol="0">
            <a:spAutoFit/>
          </a:bodyPr>
          <a:lstStyle/>
          <a:p>
            <a:pPr algn="ctr">
              <a:lnSpc>
                <a:spcPct val="200000"/>
              </a:lnSpc>
            </a:pPr>
            <a:r>
              <a:rPr lang="en-US" altLang="zh-CN" sz="3600" b="1" spc="150" baseline="0" dirty="0">
                <a:solidFill>
                  <a:schemeClr val="tx1">
                    <a:lumMod val="85000"/>
                    <a:lumOff val="15000"/>
                  </a:schemeClr>
                </a:solidFill>
                <a:latin typeface="微软雅黑" panose="020B0503020204020204" pitchFamily="34" charset="-122"/>
                <a:ea typeface="微软雅黑" panose="020B0503020204020204" pitchFamily="34" charset="-122"/>
              </a:rPr>
              <a:t>THANKS</a:t>
            </a:r>
            <a:endParaRPr lang="en-US" altLang="zh-CN" sz="3600" b="1" spc="150" baseline="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6" name="图片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图片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文本占位符 20"/>
          <p:cNvSpPr>
            <a:spLocks noGrp="1"/>
          </p:cNvSpPr>
          <p:nvPr>
            <p:ph type="body" sz="quarter" idx="10" hasCustomPrompt="1"/>
          </p:nvPr>
        </p:nvSpPr>
        <p:spPr>
          <a:xfrm>
            <a:off x="835066" y="3600523"/>
            <a:ext cx="8096250" cy="663696"/>
          </a:xfrm>
          <a:prstGeom prst="rect">
            <a:avLst/>
          </a:prstGeom>
        </p:spPr>
        <p:txBody>
          <a:bodyPr>
            <a:noAutofit/>
          </a:bodyPr>
          <a:lstStyle>
            <a:lvl1pPr marL="0" indent="0">
              <a:buNone/>
              <a:defRPr sz="4000" spc="100" baseline="0">
                <a:latin typeface="微软雅黑" panose="020B0503020204020204" pitchFamily="34" charset="-122"/>
                <a:ea typeface="微软雅黑" panose="020B0503020204020204" pitchFamily="34" charset="-122"/>
              </a:defRPr>
            </a:lvl1pPr>
          </a:lstStyle>
          <a:p>
            <a:pPr lvl="0"/>
            <a:r>
              <a:rPr lang="zh-CN" altLang="en-US" dirty="0"/>
              <a:t>标题文字内容编辑区域</a:t>
            </a:r>
            <a:endParaRPr lang="zh-CN" altLang="en-US" dirty="0"/>
          </a:p>
        </p:txBody>
      </p:sp>
      <p:sp>
        <p:nvSpPr>
          <p:cNvPr id="22" name="文本占位符 20"/>
          <p:cNvSpPr>
            <a:spLocks noGrp="1"/>
          </p:cNvSpPr>
          <p:nvPr>
            <p:ph type="body" sz="quarter" idx="11" hasCustomPrompt="1"/>
          </p:nvPr>
        </p:nvSpPr>
        <p:spPr>
          <a:xfrm>
            <a:off x="862747" y="4506705"/>
            <a:ext cx="8096250" cy="663696"/>
          </a:xfrm>
          <a:prstGeom prst="rect">
            <a:avLst/>
          </a:prstGeom>
        </p:spPr>
        <p:txBody>
          <a:bodyPr>
            <a:noAutofit/>
          </a:bodyPr>
          <a:lstStyle>
            <a:lvl1pPr marL="0" indent="0">
              <a:buNone/>
              <a:defRPr sz="1400" spc="100" baseline="0">
                <a:latin typeface="微软雅黑" panose="020B0503020204020204" pitchFamily="34" charset="-122"/>
                <a:ea typeface="微软雅黑" panose="020B0503020204020204" pitchFamily="34" charset="-122"/>
              </a:defRPr>
            </a:lvl1pPr>
          </a:lstStyle>
          <a:p>
            <a:pPr lvl="0"/>
            <a:r>
              <a:rPr lang="zh-CN" altLang="en-US" dirty="0"/>
              <a:t>部门</a:t>
            </a:r>
            <a:endParaRPr lang="en-US" altLang="zh-CN" dirty="0"/>
          </a:p>
          <a:p>
            <a:pPr lvl="0"/>
            <a:r>
              <a:rPr lang="zh-CN" altLang="en-US" dirty="0"/>
              <a:t>汇报人</a:t>
            </a:r>
            <a:endParaRPr lang="zh-CN" altLang="en-US" dirty="0"/>
          </a:p>
        </p:txBody>
      </p:sp>
      <p:sp>
        <p:nvSpPr>
          <p:cNvPr id="23" name="文本占位符 20"/>
          <p:cNvSpPr>
            <a:spLocks noGrp="1"/>
          </p:cNvSpPr>
          <p:nvPr>
            <p:ph type="body" sz="quarter" idx="12" hasCustomPrompt="1"/>
          </p:nvPr>
        </p:nvSpPr>
        <p:spPr>
          <a:xfrm>
            <a:off x="862747" y="5484858"/>
            <a:ext cx="2565541" cy="272918"/>
          </a:xfrm>
          <a:prstGeom prst="rect">
            <a:avLst/>
          </a:prstGeom>
        </p:spPr>
        <p:txBody>
          <a:bodyPr>
            <a:noAutofit/>
          </a:bodyPr>
          <a:lstStyle>
            <a:lvl1pPr marL="0" indent="0">
              <a:buNone/>
              <a:defRPr sz="1200" spc="100" baseline="0">
                <a:latin typeface="微软雅黑" panose="020B0503020204020204" pitchFamily="34" charset="-122"/>
                <a:ea typeface="微软雅黑" panose="020B0503020204020204" pitchFamily="34" charset="-122"/>
              </a:defRPr>
            </a:lvl1pPr>
          </a:lstStyle>
          <a:p>
            <a:pPr lvl="0"/>
            <a:r>
              <a:rPr lang="zh-CN" altLang="en-US" dirty="0"/>
              <a:t>日期</a:t>
            </a:r>
            <a:endParaRPr lang="zh-CN" altLang="en-US" dirty="0"/>
          </a:p>
        </p:txBody>
      </p:sp>
      <p:pic>
        <p:nvPicPr>
          <p:cNvPr id="25" name="图形 2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2088" y="490132"/>
            <a:ext cx="1981737" cy="663695"/>
          </a:xfrm>
          <a:prstGeom prst="rect">
            <a:avLst/>
          </a:prstGeom>
        </p:spPr>
      </p:pic>
      <p:sp>
        <p:nvSpPr>
          <p:cNvPr id="7" name="TextBox 5"/>
          <p:cNvSpPr txBox="1">
            <a:spLocks noChangeArrowheads="1"/>
          </p:cNvSpPr>
          <p:nvPr userDrawn="1"/>
        </p:nvSpPr>
        <p:spPr bwMode="auto">
          <a:xfrm>
            <a:off x="11236911" y="601187"/>
            <a:ext cx="525462" cy="380873"/>
          </a:xfrm>
          <a:prstGeom prst="rect">
            <a:avLst/>
          </a:prstGeom>
          <a:noFill/>
          <a:ln w="9525">
            <a:noFill/>
            <a:miter lim="800000"/>
          </a:ln>
        </p:spPr>
        <p:txBody>
          <a:bodyPr lIns="0" tIns="0" rIns="0" bIns="0" anchor="ctr">
            <a:spAutoFit/>
          </a:bodyPr>
          <a:lstStyle/>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公开  </a:t>
            </a:r>
            <a:endParaRPr lang="en-US" altLang="zh-CN" sz="800" dirty="0">
              <a:solidFill>
                <a:prstClr val="black"/>
              </a:solidFill>
              <a:latin typeface="微软雅黑" panose="020B0503020204020204" pitchFamily="34" charset="-122"/>
              <a:ea typeface="微软雅黑" panose="020B0503020204020204" pitchFamily="34" charset="-122"/>
            </a:endParaRPr>
          </a:p>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非公开</a:t>
            </a:r>
            <a:endParaRPr lang="zh-CN" altLang="en-US" sz="8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8" name="矩形 17"/>
          <p:cNvSpPr/>
          <p:nvPr userDrawn="1"/>
        </p:nvSpPr>
        <p:spPr>
          <a:xfrm>
            <a:off x="4817979" y="1"/>
            <a:ext cx="7374021"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 r="65044"/>
          <a:stretch>
            <a:fillRect/>
          </a:stretch>
        </p:blipFill>
        <p:spPr>
          <a:xfrm flipH="1">
            <a:off x="-1" y="0"/>
            <a:ext cx="4817979" cy="6858000"/>
          </a:xfrm>
          <a:prstGeom prst="rect">
            <a:avLst/>
          </a:prstGeom>
          <a:effectLst/>
        </p:spPr>
      </p:pic>
      <p:sp>
        <p:nvSpPr>
          <p:cNvPr id="12" name="Title 1"/>
          <p:cNvSpPr>
            <a:spLocks noGrp="1"/>
          </p:cNvSpPr>
          <p:nvPr>
            <p:ph type="title" hasCustomPrompt="1"/>
          </p:nvPr>
        </p:nvSpPr>
        <p:spPr>
          <a:xfrm>
            <a:off x="1623165" y="2662555"/>
            <a:ext cx="1656439" cy="537845"/>
          </a:xfrm>
          <a:prstGeom prst="rect">
            <a:avLst/>
          </a:prstGeom>
        </p:spPr>
        <p:txBody>
          <a:bodyPr lIns="0" tIns="0" rIns="0" bIns="0">
            <a:noAutofit/>
          </a:bodyPr>
          <a:lstStyle>
            <a:lvl1pPr>
              <a:defRPr lang="en-US" sz="3000" b="1" kern="1200" spc="100" baseline="0" dirty="0">
                <a:solidFill>
                  <a:schemeClr val="tx1"/>
                </a:solidFill>
                <a:latin typeface="+mn-lt"/>
                <a:ea typeface="+mn-ea"/>
                <a:cs typeface="+mn-cs"/>
              </a:defRPr>
            </a:lvl1pPr>
          </a:lstStyle>
          <a:p>
            <a:br>
              <a:rPr lang="en-US" altLang="zh-CN" dirty="0"/>
            </a:br>
            <a:r>
              <a:rPr lang="zh-CN" altLang="en-US" dirty="0"/>
              <a:t>目录</a:t>
            </a:r>
            <a:endParaRPr lang="en-US" dirty="0"/>
          </a:p>
        </p:txBody>
      </p:sp>
      <p:sp>
        <p:nvSpPr>
          <p:cNvPr id="14" name="文本占位符 20"/>
          <p:cNvSpPr>
            <a:spLocks noGrp="1"/>
          </p:cNvSpPr>
          <p:nvPr>
            <p:ph type="body" sz="quarter" idx="11" hasCustomPrompt="1"/>
          </p:nvPr>
        </p:nvSpPr>
        <p:spPr>
          <a:xfrm>
            <a:off x="1614447" y="3286733"/>
            <a:ext cx="1673875" cy="617451"/>
          </a:xfrm>
          <a:prstGeom prst="rect">
            <a:avLst/>
          </a:prstGeom>
        </p:spPr>
        <p:txBody>
          <a:bodyPr lIns="0" tIns="0" rIns="0" bIns="0">
            <a:noAutofit/>
          </a:bodyPr>
          <a:lstStyle>
            <a:lvl1pPr marL="0" indent="0">
              <a:buNone/>
              <a:defRPr sz="2600" spc="100" baseline="0">
                <a:latin typeface="+mj-ea"/>
                <a:ea typeface="+mj-ea"/>
              </a:defRPr>
            </a:lvl1pPr>
          </a:lstStyle>
          <a:p>
            <a:r>
              <a:rPr lang="en-US" altLang="zh-CN" b="0" dirty="0"/>
              <a:t>CONTENT</a:t>
            </a:r>
            <a:endParaRPr lang="en-US" altLang="zh-CN" b="0" dirty="0"/>
          </a:p>
        </p:txBody>
      </p:sp>
      <p:cxnSp>
        <p:nvCxnSpPr>
          <p:cNvPr id="15" name="直接连接符 14"/>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17"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7B298-47FE-4554-AEB1-0ADE1DF71904}"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121751"/>
          </a:xfrm>
          <a:prstGeom prst="rect">
            <a:avLst/>
          </a:prstGeom>
        </p:spPr>
      </p:pic>
      <p:sp>
        <p:nvSpPr>
          <p:cNvPr id="11" name="文本占位符 20"/>
          <p:cNvSpPr>
            <a:spLocks noGrp="1"/>
          </p:cNvSpPr>
          <p:nvPr>
            <p:ph type="body" sz="quarter" idx="10" hasCustomPrompt="1"/>
          </p:nvPr>
        </p:nvSpPr>
        <p:spPr>
          <a:xfrm>
            <a:off x="530266" y="1809823"/>
            <a:ext cx="9813884" cy="663696"/>
          </a:xfrm>
          <a:prstGeom prst="rect">
            <a:avLst/>
          </a:prstGeom>
        </p:spPr>
        <p:txBody>
          <a:bodyPr>
            <a:noAutofit/>
          </a:bodyPr>
          <a:lstStyle>
            <a:lvl1pPr marL="0" indent="0">
              <a:buNone/>
              <a:defRPr sz="4000" spc="100" baseline="0">
                <a:latin typeface="微软雅黑" panose="020B0503020204020204" pitchFamily="34" charset="-122"/>
                <a:ea typeface="微软雅黑" panose="020B0503020204020204" pitchFamily="34" charset="-122"/>
              </a:defRPr>
            </a:lvl1pPr>
          </a:lstStyle>
          <a:p>
            <a:pPr lvl="0"/>
            <a:r>
              <a:rPr lang="zh-CN" altLang="en-US" dirty="0"/>
              <a:t>章节标题内容编辑区域</a:t>
            </a:r>
            <a:endParaRPr lang="zh-CN" altLang="en-US" dirty="0"/>
          </a:p>
        </p:txBody>
      </p:sp>
      <p:sp>
        <p:nvSpPr>
          <p:cNvPr id="5" name="Title 1"/>
          <p:cNvSpPr>
            <a:spLocks noGrp="1"/>
          </p:cNvSpPr>
          <p:nvPr>
            <p:ph type="title" hasCustomPrompt="1"/>
          </p:nvPr>
        </p:nvSpPr>
        <p:spPr>
          <a:xfrm>
            <a:off x="530266" y="904875"/>
            <a:ext cx="9803131" cy="790575"/>
          </a:xfrm>
          <a:prstGeom prst="rect">
            <a:avLst/>
          </a:prstGeom>
        </p:spPr>
        <p:txBody>
          <a:bodyPr lIns="0" tIns="0" rIns="0" bIns="0">
            <a:noAutofit/>
          </a:bodyPr>
          <a:lstStyle>
            <a:lvl1pPr>
              <a:defRPr lang="en-US" sz="5400" b="1" kern="1200" spc="100" baseline="0" dirty="0">
                <a:solidFill>
                  <a:schemeClr val="accent1">
                    <a:lumMod val="100000"/>
                  </a:schemeClr>
                </a:solidFill>
                <a:latin typeface="+mj-ea"/>
                <a:ea typeface="+mj-ea"/>
                <a:cs typeface="+mn-cs"/>
              </a:defRPr>
            </a:lvl1pPr>
          </a:lstStyle>
          <a:p>
            <a:r>
              <a:rPr lang="en-US" altLang="zh-CN" dirty="0"/>
              <a:t>1.0</a:t>
            </a:r>
            <a:endParaRPr lang="en-US" dirty="0"/>
          </a:p>
        </p:txBody>
      </p:sp>
      <p:sp>
        <p:nvSpPr>
          <p:cNvPr id="15" name="矩形 14"/>
          <p:cNvSpPr/>
          <p:nvPr userDrawn="1"/>
        </p:nvSpPr>
        <p:spPr>
          <a:xfrm>
            <a:off x="1" y="3122023"/>
            <a:ext cx="12191999" cy="3735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11543865" y="6480713"/>
            <a:ext cx="0" cy="115743"/>
          </a:xfrm>
          <a:prstGeom prst="line">
            <a:avLst/>
          </a:prstGeom>
          <a:ln w="12700">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13" name="灯片编号占位符 39"/>
          <p:cNvSpPr txBox="1"/>
          <p:nvPr userDrawn="1"/>
        </p:nvSpPr>
        <p:spPr>
          <a:xfrm>
            <a:off x="11554259" y="6416927"/>
            <a:ext cx="554613" cy="231484"/>
          </a:xfrm>
          <a:prstGeom prst="rect">
            <a:avLst/>
          </a:prstGeom>
        </p:spPr>
        <p:txBody>
          <a:bodyPr/>
          <a:lstStyle>
            <a:defPPr>
              <a:defRPr lang="zh-CN"/>
            </a:defPPr>
            <a:lvl1pPr marL="0" algn="l"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758F10-1891-4C47-B9B3-6B6FC39D8AFD}" type="slidenum">
              <a:rPr lang="en-US" altLang="zh-CN" sz="1100" smtClean="0">
                <a:latin typeface="微软雅黑" panose="020B0503020204020204" pitchFamily="34" charset="-122"/>
                <a:ea typeface="微软雅黑" panose="020B0503020204020204" pitchFamily="34" charset="-122"/>
              </a:rPr>
            </a:fld>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chart" Target="../charts/chart2.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11236911" y="601187"/>
            <a:ext cx="525462" cy="380873"/>
          </a:xfrm>
          <a:prstGeom prst="rect">
            <a:avLst/>
          </a:prstGeom>
          <a:noFill/>
          <a:ln w="9525">
            <a:noFill/>
            <a:miter lim="800000"/>
          </a:ln>
        </p:spPr>
        <p:txBody>
          <a:bodyPr lIns="0" tIns="0" rIns="0" bIns="0" anchor="ctr">
            <a:spAutoFit/>
          </a:bodyPr>
          <a:lstStyle/>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公开  </a:t>
            </a:r>
            <a:endParaRPr lang="en-US" altLang="zh-CN" sz="800" dirty="0">
              <a:solidFill>
                <a:prstClr val="black"/>
              </a:solidFill>
              <a:latin typeface="微软雅黑" panose="020B0503020204020204" pitchFamily="34" charset="-122"/>
              <a:ea typeface="微软雅黑" panose="020B0503020204020204" pitchFamily="34" charset="-122"/>
            </a:endParaRPr>
          </a:p>
          <a:p>
            <a:pPr defTabSz="457200" fontAlgn="base">
              <a:lnSpc>
                <a:spcPct val="150000"/>
              </a:lnSpc>
              <a:spcBef>
                <a:spcPct val="0"/>
              </a:spcBef>
              <a:spcAft>
                <a:spcPct val="0"/>
              </a:spcAft>
            </a:pPr>
            <a:r>
              <a:rPr lang="zh-CN" altLang="en-US" sz="800" dirty="0">
                <a:solidFill>
                  <a:prstClr val="black"/>
                </a:solidFill>
                <a:latin typeface="微软雅黑" panose="020B0503020204020204" pitchFamily="34" charset="-122"/>
                <a:ea typeface="微软雅黑" panose="020B0503020204020204" pitchFamily="34" charset="-122"/>
              </a:rPr>
              <a:t>■ 非公开</a:t>
            </a: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6" name="文本占位符 5"/>
          <p:cNvSpPr>
            <a:spLocks noGrp="1"/>
          </p:cNvSpPr>
          <p:nvPr>
            <p:ph type="body" sz="quarter" idx="10"/>
          </p:nvPr>
        </p:nvSpPr>
        <p:spPr>
          <a:xfrm>
            <a:off x="835065" y="3600523"/>
            <a:ext cx="8096251" cy="663696"/>
          </a:xfrm>
        </p:spPr>
        <p:txBody>
          <a:bodyPr/>
          <a:lstStyle/>
          <a:p>
            <a:r>
              <a:rPr lang="zh-CN" altLang="en-US" dirty="0"/>
              <a:t>欧马可中期改款市场索赔分析报告</a:t>
            </a:r>
            <a:endParaRPr lang="zh-CN" altLang="en-US" dirty="0"/>
          </a:p>
        </p:txBody>
      </p:sp>
      <p:sp>
        <p:nvSpPr>
          <p:cNvPr id="8" name="文本占位符 7"/>
          <p:cNvSpPr>
            <a:spLocks noGrp="1"/>
          </p:cNvSpPr>
          <p:nvPr>
            <p:ph type="body" sz="quarter" idx="11"/>
          </p:nvPr>
        </p:nvSpPr>
        <p:spPr/>
        <p:txBody>
          <a:bodyPr/>
          <a:lstStyle/>
          <a:p>
            <a:r>
              <a:rPr lang="zh-CN" altLang="en-US" dirty="0"/>
              <a:t>汇报部门</a:t>
            </a:r>
            <a:r>
              <a:rPr lang="en-US" altLang="zh-CN" dirty="0"/>
              <a:t>  </a:t>
            </a:r>
            <a:r>
              <a:rPr lang="zh-CN" altLang="en-US" dirty="0"/>
              <a:t>光华荣昌</a:t>
            </a:r>
            <a:endParaRPr lang="en-US" altLang="zh-CN" sz="1000" dirty="0">
              <a:solidFill>
                <a:srgbClr val="ED1E79"/>
              </a:solidFill>
            </a:endParaRPr>
          </a:p>
          <a:p>
            <a:r>
              <a:rPr lang="zh-CN" altLang="en-US" dirty="0"/>
              <a:t>汇报人</a:t>
            </a:r>
            <a:r>
              <a:rPr lang="en-US" altLang="zh-CN" dirty="0"/>
              <a:t>  </a:t>
            </a:r>
            <a:r>
              <a:rPr lang="zh-CN" altLang="en-US" dirty="0"/>
              <a:t>张庆超</a:t>
            </a:r>
            <a:endParaRPr lang="zh-CN" altLang="en-US" sz="1000" dirty="0">
              <a:solidFill>
                <a:srgbClr val="ED1E79"/>
              </a:solidFill>
            </a:endParaRPr>
          </a:p>
        </p:txBody>
      </p:sp>
      <p:sp>
        <p:nvSpPr>
          <p:cNvPr id="9" name="文本占位符 8"/>
          <p:cNvSpPr>
            <a:spLocks noGrp="1"/>
          </p:cNvSpPr>
          <p:nvPr>
            <p:ph type="body" sz="quarter" idx="12"/>
          </p:nvPr>
        </p:nvSpPr>
        <p:spPr>
          <a:xfrm>
            <a:off x="862747" y="5484858"/>
            <a:ext cx="2947253" cy="272918"/>
          </a:xfrm>
        </p:spPr>
        <p:txBody>
          <a:bodyPr>
            <a:noAutofit/>
          </a:bodyPr>
          <a:lstStyle/>
          <a:p>
            <a:r>
              <a:rPr lang="zh-CN" altLang="en-US" dirty="0"/>
              <a:t>日期</a:t>
            </a:r>
            <a:r>
              <a:rPr lang="en-US" altLang="zh-CN" dirty="0"/>
              <a:t>  2023</a:t>
            </a:r>
            <a:r>
              <a:rPr lang="zh-CN" altLang="en-US" dirty="0"/>
              <a:t>年</a:t>
            </a:r>
            <a:r>
              <a:rPr lang="en-US" altLang="zh-CN" dirty="0"/>
              <a:t>9</a:t>
            </a:r>
            <a:r>
              <a:rPr lang="zh-CN" altLang="en-US" dirty="0"/>
              <a:t>月</a:t>
            </a:r>
            <a:r>
              <a:rPr lang="en-US" altLang="zh-CN" dirty="0"/>
              <a:t>1</a:t>
            </a:r>
            <a:r>
              <a:rPr lang="zh-CN" altLang="en-US" dirty="0"/>
              <a:t>日</a:t>
            </a:r>
            <a:endParaRPr lang="zh-CN" altLang="en-US" sz="1000" dirty="0">
              <a:solidFill>
                <a:srgbClr val="ED1E7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1">
            <a:extLst>
              <a:ext uri="{28A0092B-C50C-407E-A947-70E740481C1C}">
                <a14:useLocalDpi xmlns:a14="http://schemas.microsoft.com/office/drawing/2010/main" val="0"/>
              </a:ext>
            </a:extLst>
          </a:blip>
          <a:srcRect l="-1" r="65044"/>
          <a:stretch>
            <a:fillRect/>
          </a:stretch>
        </p:blipFill>
        <p:spPr>
          <a:xfrm flipH="1">
            <a:off x="-1" y="0"/>
            <a:ext cx="4817979" cy="6858000"/>
          </a:xfrm>
          <a:prstGeom prst="rect">
            <a:avLst/>
          </a:prstGeom>
          <a:effectLst/>
        </p:spPr>
      </p:pic>
      <p:sp>
        <p:nvSpPr>
          <p:cNvPr id="3" name="标题 2"/>
          <p:cNvSpPr>
            <a:spLocks noGrp="1"/>
          </p:cNvSpPr>
          <p:nvPr>
            <p:ph type="title"/>
          </p:nvPr>
        </p:nvSpPr>
        <p:spPr/>
        <p:txBody>
          <a:bodyPr/>
          <a:lstStyle/>
          <a:p>
            <a:r>
              <a:rPr lang="zh-CN" altLang="en-US" dirty="0"/>
              <a:t>目录</a:t>
            </a:r>
            <a:endParaRPr lang="zh-CN" altLang="en-US" dirty="0"/>
          </a:p>
        </p:txBody>
      </p:sp>
      <p:sp>
        <p:nvSpPr>
          <p:cNvPr id="6" name="文本占位符 5"/>
          <p:cNvSpPr>
            <a:spLocks noGrp="1"/>
          </p:cNvSpPr>
          <p:nvPr>
            <p:ph type="body" sz="quarter" idx="11"/>
          </p:nvPr>
        </p:nvSpPr>
        <p:spPr/>
        <p:txBody>
          <a:bodyPr/>
          <a:lstStyle/>
          <a:p>
            <a:r>
              <a:rPr lang="en-US" altLang="zh-CN" dirty="0"/>
              <a:t>CONTENT</a:t>
            </a:r>
            <a:endParaRPr lang="zh-CN" altLang="en-US" dirty="0"/>
          </a:p>
        </p:txBody>
      </p:sp>
      <p:sp>
        <p:nvSpPr>
          <p:cNvPr id="18" name="TextBox 51"/>
          <p:cNvSpPr txBox="1"/>
          <p:nvPr/>
        </p:nvSpPr>
        <p:spPr>
          <a:xfrm>
            <a:off x="5816600" y="5864860"/>
            <a:ext cx="5670550" cy="434340"/>
          </a:xfrm>
          <a:prstGeom prst="rect">
            <a:avLst/>
          </a:prstGeom>
          <a:noFill/>
        </p:spPr>
        <p:txBody>
          <a:bodyPr wrap="square" lIns="0" tIns="0" rIns="0" bIns="0" rtlCol="0">
            <a:spAutoFit/>
          </a:bodyPr>
          <a:lstStyle/>
          <a:p>
            <a:pPr>
              <a:lnSpc>
                <a:spcPct val="150000"/>
              </a:lnSpc>
            </a:pPr>
            <a:r>
              <a:rPr lang="zh-CN" altLang="en-US" sz="1000" dirty="0">
                <a:solidFill>
                  <a:srgbClr val="ED1E79"/>
                </a:solidFill>
                <a:latin typeface="微软雅黑" panose="020B0503020204020204" pitchFamily="34" charset="-122"/>
                <a:ea typeface="微软雅黑" panose="020B0503020204020204" pitchFamily="34" charset="-122"/>
              </a:rPr>
              <a:t>说明：总目录只显示一级目录（</a:t>
            </a:r>
            <a:r>
              <a:rPr lang="en-US" altLang="zh-CN" sz="1000" dirty="0">
                <a:solidFill>
                  <a:srgbClr val="ED1E79"/>
                </a:solidFill>
                <a:latin typeface="微软雅黑" panose="020B0503020204020204" pitchFamily="34" charset="-122"/>
                <a:ea typeface="微软雅黑" panose="020B0503020204020204" pitchFamily="34" charset="-122"/>
              </a:rPr>
              <a:t>3-5</a:t>
            </a:r>
            <a:r>
              <a:rPr lang="zh-CN" altLang="en-US" sz="1000" dirty="0">
                <a:solidFill>
                  <a:srgbClr val="ED1E79"/>
                </a:solidFill>
                <a:latin typeface="微软雅黑" panose="020B0503020204020204" pitchFamily="34" charset="-122"/>
                <a:ea typeface="微软雅黑" panose="020B0503020204020204" pitchFamily="34" charset="-122"/>
              </a:rPr>
              <a:t>级），具体到每一章后才显示二级目录。</a:t>
            </a:r>
            <a:endParaRPr lang="en-US" altLang="zh-CN" sz="1000" dirty="0">
              <a:solidFill>
                <a:srgbClr val="ED1E79"/>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rgbClr val="ED1E79"/>
                </a:solidFill>
                <a:latin typeface="微软雅黑" panose="020B0503020204020204" pitchFamily="34" charset="-122"/>
                <a:ea typeface="微软雅黑" panose="020B0503020204020204" pitchFamily="34" charset="-122"/>
              </a:rPr>
              <a:t>注：此页为规范基础，如有其它需求可在此基础上进行调整使用。</a:t>
            </a:r>
            <a:endParaRPr lang="zh-CN" altLang="en-US" sz="1000" dirty="0">
              <a:solidFill>
                <a:srgbClr val="ED1E79"/>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39326" y="1287457"/>
            <a:ext cx="6417051" cy="3825885"/>
            <a:chOff x="5839326" y="1201307"/>
            <a:chExt cx="6417051" cy="3825885"/>
          </a:xfrm>
        </p:grpSpPr>
        <p:sp>
          <p:nvSpPr>
            <p:cNvPr id="36" name="TextBox 90"/>
            <p:cNvSpPr txBox="1"/>
            <p:nvPr/>
          </p:nvSpPr>
          <p:spPr>
            <a:xfrm>
              <a:off x="6271605" y="1201307"/>
              <a:ext cx="5739420" cy="633187"/>
            </a:xfrm>
            <a:prstGeom prst="rect">
              <a:avLst/>
            </a:prstGeom>
            <a:noFill/>
          </p:spPr>
          <p:txBody>
            <a:bodyPr wrap="square" lIns="0" rIns="0" rtlCol="0">
              <a:spAutoFit/>
            </a:bodyPr>
            <a:lstStyle/>
            <a:p>
              <a:pPr>
                <a:lnSpc>
                  <a:spcPct val="120000"/>
                </a:lnSpc>
                <a:spcBef>
                  <a:spcPts val="600"/>
                </a:spcBef>
              </a:pPr>
              <a:r>
                <a:rPr lang="en-US" altLang="zh-CN" sz="3200" b="1" dirty="0">
                  <a:solidFill>
                    <a:schemeClr val="accent1">
                      <a:lumMod val="100000"/>
                    </a:schemeClr>
                  </a:solidFill>
                  <a:latin typeface="微软雅黑" panose="020B0503020204020204" pitchFamily="34" charset="-122"/>
                  <a:ea typeface="微软雅黑" panose="020B0503020204020204" pitchFamily="34" charset="-122"/>
                  <a:cs typeface="微软雅黑" panose="020B0503020204020204" pitchFamily="34" charset="-122"/>
                </a:rPr>
                <a:t>1.0 </a:t>
              </a:r>
              <a:r>
                <a:rPr lang="zh-CN" altLang="en-US" sz="2400" dirty="0">
                  <a:solidFill>
                    <a:schemeClr val="accent1">
                      <a:lumMod val="100000"/>
                    </a:schemeClr>
                  </a:solidFill>
                  <a:latin typeface="微软雅黑" panose="020B0503020204020204" pitchFamily="34" charset="-122"/>
                  <a:ea typeface="微软雅黑" panose="020B0503020204020204" pitchFamily="34" charset="-122"/>
                  <a:cs typeface="微软雅黑" panose="020B0503020204020204" pitchFamily="34" charset="-122"/>
                </a:rPr>
                <a:t>目录标题</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（标号：微软雅黑加粗</a:t>
              </a:r>
              <a:r>
                <a:rPr lang="en-US" altLang="zh-CN"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32pt </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标题：微软雅黑</a:t>
              </a:r>
              <a:r>
                <a:rPr lang="en-US" altLang="zh-CN"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24pt </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TextBox 90"/>
            <p:cNvSpPr txBox="1"/>
            <p:nvPr/>
          </p:nvSpPr>
          <p:spPr>
            <a:xfrm>
              <a:off x="6271605" y="2233348"/>
              <a:ext cx="5653695" cy="633187"/>
            </a:xfrm>
            <a:prstGeom prst="rect">
              <a:avLst/>
            </a:prstGeom>
            <a:noFill/>
          </p:spPr>
          <p:txBody>
            <a:bodyPr wrap="square" lIns="0" rIns="0" rtlCol="0">
              <a:spAutoFit/>
            </a:bodyPr>
            <a:lstStyle/>
            <a:p>
              <a:pPr>
                <a:lnSpc>
                  <a:spcPct val="120000"/>
                </a:lnSpc>
                <a:spcBef>
                  <a:spcPts val="600"/>
                </a:spcBef>
              </a:pPr>
              <a:r>
                <a:rPr lang="en-US" altLang="zh-CN" sz="3200" b="1" dirty="0">
                  <a:solidFill>
                    <a:srgbClr val="999DA0"/>
                  </a:solidFill>
                  <a:latin typeface="微软雅黑" panose="020B0503020204020204" pitchFamily="34" charset="-122"/>
                  <a:ea typeface="微软雅黑" panose="020B0503020204020204" pitchFamily="34" charset="-122"/>
                  <a:cs typeface="微软雅黑" panose="020B0503020204020204" pitchFamily="34" charset="-122"/>
                </a:rPr>
                <a:t>2.0 </a:t>
              </a:r>
              <a:r>
                <a:rPr lang="zh-CN" altLang="en-US" sz="2400" dirty="0">
                  <a:solidFill>
                    <a:srgbClr val="999DA0"/>
                  </a:solidFill>
                  <a:latin typeface="微软雅黑" panose="020B0503020204020204" pitchFamily="34" charset="-122"/>
                  <a:ea typeface="微软雅黑" panose="020B0503020204020204" pitchFamily="34" charset="-122"/>
                  <a:cs typeface="微软雅黑" panose="020B0503020204020204" pitchFamily="34" charset="-122"/>
                </a:rPr>
                <a:t>目录标题</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（标号：微软雅黑加粗</a:t>
              </a:r>
              <a:r>
                <a:rPr lang="en-US" altLang="zh-CN"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32pt </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标题：微软雅黑</a:t>
              </a:r>
              <a:r>
                <a:rPr lang="en-US" altLang="zh-CN"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24pt </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TextBox 90"/>
            <p:cNvSpPr txBox="1"/>
            <p:nvPr/>
          </p:nvSpPr>
          <p:spPr>
            <a:xfrm>
              <a:off x="6271606" y="3271389"/>
              <a:ext cx="5606070" cy="633187"/>
            </a:xfrm>
            <a:prstGeom prst="rect">
              <a:avLst/>
            </a:prstGeom>
            <a:noFill/>
          </p:spPr>
          <p:txBody>
            <a:bodyPr wrap="square" lIns="0" rIns="0" rtlCol="0">
              <a:spAutoFit/>
            </a:bodyPr>
            <a:lstStyle/>
            <a:p>
              <a:pPr>
                <a:lnSpc>
                  <a:spcPct val="120000"/>
                </a:lnSpc>
                <a:spcBef>
                  <a:spcPts val="600"/>
                </a:spcBef>
              </a:pPr>
              <a:r>
                <a:rPr lang="en-US" altLang="zh-CN" sz="3200" b="1" dirty="0">
                  <a:solidFill>
                    <a:srgbClr val="999DA0"/>
                  </a:solidFill>
                  <a:latin typeface="微软雅黑" panose="020B0503020204020204" pitchFamily="34" charset="-122"/>
                  <a:ea typeface="微软雅黑" panose="020B0503020204020204" pitchFamily="34" charset="-122"/>
                </a:rPr>
                <a:t>3.0 </a:t>
              </a:r>
              <a:r>
                <a:rPr lang="zh-CN" altLang="en-US" sz="2400" dirty="0">
                  <a:solidFill>
                    <a:srgbClr val="999DA0"/>
                  </a:solidFill>
                  <a:latin typeface="微软雅黑" panose="020B0503020204020204" pitchFamily="34" charset="-122"/>
                  <a:ea typeface="微软雅黑" panose="020B0503020204020204" pitchFamily="34" charset="-122"/>
                  <a:cs typeface="微软雅黑" panose="020B0503020204020204" pitchFamily="34" charset="-122"/>
                </a:rPr>
                <a:t>目录标题</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（标号：微软雅黑加粗</a:t>
              </a:r>
              <a:r>
                <a:rPr lang="en-US" altLang="zh-CN"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32pt </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标题：微软雅黑</a:t>
              </a:r>
              <a:r>
                <a:rPr lang="en-US" altLang="zh-CN"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24pt </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dirty="0">
                <a:solidFill>
                  <a:srgbClr val="ED1E79"/>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H="1">
              <a:off x="5839326" y="1929271"/>
              <a:ext cx="6417051" cy="0"/>
            </a:xfrm>
            <a:prstGeom prst="line">
              <a:avLst/>
            </a:prstGeom>
            <a:ln w="19050">
              <a:solidFill>
                <a:schemeClr val="accent1">
                  <a:lumMod val="10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839326" y="2961313"/>
              <a:ext cx="6417051" cy="0"/>
            </a:xfrm>
            <a:prstGeom prst="line">
              <a:avLst/>
            </a:prstGeom>
            <a:ln w="19050">
              <a:solidFill>
                <a:schemeClr val="accent1">
                  <a:lumMod val="10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839326" y="3993355"/>
              <a:ext cx="6417051" cy="0"/>
            </a:xfrm>
            <a:prstGeom prst="line">
              <a:avLst/>
            </a:prstGeom>
            <a:ln w="19050">
              <a:solidFill>
                <a:schemeClr val="accent1">
                  <a:lumMod val="10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2" name="TextBox 90"/>
            <p:cNvSpPr txBox="1"/>
            <p:nvPr/>
          </p:nvSpPr>
          <p:spPr>
            <a:xfrm>
              <a:off x="6271606" y="4305226"/>
              <a:ext cx="5606070" cy="633187"/>
            </a:xfrm>
            <a:prstGeom prst="rect">
              <a:avLst/>
            </a:prstGeom>
            <a:noFill/>
          </p:spPr>
          <p:txBody>
            <a:bodyPr wrap="square" lIns="0" rIns="0" rtlCol="0">
              <a:spAutoFit/>
            </a:bodyPr>
            <a:lstStyle/>
            <a:p>
              <a:pPr>
                <a:lnSpc>
                  <a:spcPct val="120000"/>
                </a:lnSpc>
                <a:spcBef>
                  <a:spcPts val="600"/>
                </a:spcBef>
              </a:pPr>
              <a:r>
                <a:rPr lang="en-US" altLang="zh-CN" sz="3200" b="1" dirty="0">
                  <a:solidFill>
                    <a:srgbClr val="999DA0"/>
                  </a:solidFill>
                  <a:latin typeface="微软雅黑" panose="020B0503020204020204" pitchFamily="34" charset="-122"/>
                  <a:ea typeface="微软雅黑" panose="020B0503020204020204" pitchFamily="34" charset="-122"/>
                </a:rPr>
                <a:t>4.0 </a:t>
              </a:r>
              <a:r>
                <a:rPr lang="zh-CN" altLang="en-US" sz="2400" dirty="0">
                  <a:solidFill>
                    <a:srgbClr val="999DA0"/>
                  </a:solidFill>
                  <a:latin typeface="微软雅黑" panose="020B0503020204020204" pitchFamily="34" charset="-122"/>
                  <a:ea typeface="微软雅黑" panose="020B0503020204020204" pitchFamily="34" charset="-122"/>
                  <a:cs typeface="微软雅黑" panose="020B0503020204020204" pitchFamily="34" charset="-122"/>
                </a:rPr>
                <a:t>目录标题</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（标号：微软雅黑加粗</a:t>
              </a:r>
              <a:r>
                <a:rPr lang="en-US" altLang="zh-CN"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32pt </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标题：微软雅黑</a:t>
              </a:r>
              <a:r>
                <a:rPr lang="en-US" altLang="zh-CN"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24pt </a:t>
              </a:r>
              <a:r>
                <a:rPr lang="zh-CN" altLang="en-US" sz="1000" dirty="0">
                  <a:solidFill>
                    <a:srgbClr val="ED1E79"/>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dirty="0">
                <a:solidFill>
                  <a:srgbClr val="ED1E79"/>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5839326" y="5027192"/>
              <a:ext cx="6417051" cy="0"/>
            </a:xfrm>
            <a:prstGeom prst="line">
              <a:avLst/>
            </a:prstGeom>
            <a:ln w="19050">
              <a:solidFill>
                <a:schemeClr val="accent1">
                  <a:lumMod val="100000"/>
                </a:schemeClr>
              </a:solidFill>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560968" y="1000126"/>
            <a:ext cx="11070064" cy="1304924"/>
          </a:xfrm>
        </p:spPr>
        <p:txBody>
          <a:bodyPr lIns="0" tIns="0" rIns="0" bIns="0">
            <a:noAutofit/>
          </a:bodyPr>
          <a:lstStyle/>
          <a:p>
            <a:r>
              <a:rPr lang="en-US" altLang="zh-CN" dirty="0"/>
              <a:t>2023</a:t>
            </a:r>
            <a:r>
              <a:rPr lang="zh-CN" altLang="en-US" dirty="0"/>
              <a:t>年</a:t>
            </a:r>
            <a:r>
              <a:rPr lang="en-US" altLang="zh-CN" dirty="0"/>
              <a:t>9</a:t>
            </a:r>
            <a:r>
              <a:rPr lang="zh-CN" altLang="en-US" dirty="0"/>
              <a:t>月统计</a:t>
            </a:r>
            <a:r>
              <a:rPr lang="en-US" altLang="zh-CN" dirty="0"/>
              <a:t>PMS</a:t>
            </a:r>
            <a:r>
              <a:rPr lang="zh-CN" altLang="en-US" dirty="0"/>
              <a:t>系统索赔欧马可中期改款座椅</a:t>
            </a:r>
            <a:r>
              <a:rPr lang="en-US" altLang="zh-CN" dirty="0"/>
              <a:t>45</a:t>
            </a:r>
            <a:r>
              <a:rPr lang="zh-CN" altLang="en-US" dirty="0"/>
              <a:t>项次，损失金额为</a:t>
            </a:r>
            <a:r>
              <a:rPr lang="en-US" altLang="zh-CN" dirty="0"/>
              <a:t>6.84</a:t>
            </a:r>
            <a:r>
              <a:rPr lang="zh-CN" altLang="en-US" dirty="0"/>
              <a:t>万元，气囊减震款座椅发生</a:t>
            </a:r>
            <a:r>
              <a:rPr lang="en-US" altLang="zh-CN" dirty="0"/>
              <a:t>44</a:t>
            </a:r>
            <a:r>
              <a:rPr lang="zh-CN" altLang="en-US" dirty="0"/>
              <a:t>项，数量占比</a:t>
            </a:r>
            <a:r>
              <a:rPr lang="en-US" altLang="zh-CN" dirty="0"/>
              <a:t>97.7%</a:t>
            </a:r>
            <a:endParaRPr lang="zh-CN" altLang="en-US" sz="1200" dirty="0"/>
          </a:p>
          <a:p>
            <a:endParaRPr lang="zh-CN" altLang="en-US" sz="1200" dirty="0"/>
          </a:p>
        </p:txBody>
      </p:sp>
      <p:sp>
        <p:nvSpPr>
          <p:cNvPr id="9" name="文本占位符 8"/>
          <p:cNvSpPr>
            <a:spLocks noGrp="1"/>
          </p:cNvSpPr>
          <p:nvPr>
            <p:ph type="body" sz="quarter" idx="10"/>
          </p:nvPr>
        </p:nvSpPr>
        <p:spPr/>
        <p:txBody>
          <a:bodyPr/>
          <a:lstStyle/>
          <a:p>
            <a:r>
              <a:rPr lang="zh-CN" altLang="en-US" dirty="0"/>
              <a:t>欧马可中期改款座椅索赔情况通报</a:t>
            </a:r>
            <a:endParaRPr lang="zh-CN" altLang="en-US" sz="1000" dirty="0">
              <a:solidFill>
                <a:srgbClr val="ED1E79"/>
              </a:solidFill>
            </a:endParaRPr>
          </a:p>
        </p:txBody>
      </p:sp>
      <p:graphicFrame>
        <p:nvGraphicFramePr>
          <p:cNvPr id="4" name="表格 3"/>
          <p:cNvGraphicFramePr/>
          <p:nvPr>
            <p:custDataLst>
              <p:tags r:id="rId3"/>
            </p:custDataLst>
          </p:nvPr>
        </p:nvGraphicFramePr>
        <p:xfrm>
          <a:off x="560705" y="4183380"/>
          <a:ext cx="5358765" cy="2098675"/>
        </p:xfrm>
        <a:graphic>
          <a:graphicData uri="http://schemas.openxmlformats.org/drawingml/2006/table">
            <a:tbl>
              <a:tblPr/>
              <a:tblGrid>
                <a:gridCol w="956310"/>
                <a:gridCol w="957580"/>
                <a:gridCol w="794385"/>
                <a:gridCol w="882650"/>
                <a:gridCol w="884555"/>
                <a:gridCol w="883285"/>
              </a:tblGrid>
              <a:tr h="519430">
                <a:tc gridSpan="6">
                  <a:txBody>
                    <a:bodyPr/>
                    <a:p>
                      <a:pPr algn="ctr">
                        <a:spcBef>
                          <a:spcPts val="0"/>
                        </a:spcBef>
                        <a:spcAft>
                          <a:spcPts val="0"/>
                        </a:spcAft>
                        <a:buClrTx/>
                        <a:buSzTx/>
                        <a:buFontTx/>
                        <a:buNone/>
                        <a:defRPr/>
                      </a:pPr>
                      <a:r>
                        <a:rPr lang="en-US" sz="1400" b="1" dirty="0">
                          <a:latin typeface="微软雅黑" panose="020B0503020204020204" pitchFamily="34" charset="-122"/>
                          <a:ea typeface="微软雅黑" panose="020B0503020204020204" pitchFamily="34" charset="-122"/>
                          <a:sym typeface="+mn-ea"/>
                        </a:rPr>
                        <a:t>2023年欧马可中期改款索赔情况</a:t>
                      </a:r>
                      <a:endParaRPr lang="en-US" sz="14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20065">
                <a:tc>
                  <a:txBody>
                    <a:bodyPr/>
                    <a:p>
                      <a:pPr algn="ctr">
                        <a:spcBef>
                          <a:spcPts val="0"/>
                        </a:spcBef>
                        <a:spcAft>
                          <a:spcPts val="0"/>
                        </a:spcAft>
                        <a:buClrTx/>
                        <a:buSzTx/>
                        <a:buFontTx/>
                        <a:buNone/>
                        <a:defRPr/>
                      </a:pPr>
                      <a:r>
                        <a:rPr lang="zh-CN" altLang="en-US" sz="1000" b="1" dirty="0">
                          <a:latin typeface="微软雅黑" panose="020B0503020204020204" pitchFamily="34" charset="-122"/>
                          <a:ea typeface="微软雅黑" panose="020B0503020204020204" pitchFamily="34" charset="-122"/>
                        </a:rPr>
                        <a:t>索赔月份</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5</a:t>
                      </a:r>
                      <a:r>
                        <a:rPr lang="zh-CN" altLang="en-US" sz="1100" b="0">
                          <a:solidFill>
                            <a:srgbClr val="000000"/>
                          </a:solidFill>
                          <a:latin typeface="宋体" panose="02010600030101010101" pitchFamily="2" charset="-122"/>
                        </a:rPr>
                        <a:t>月</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6</a:t>
                      </a:r>
                      <a:r>
                        <a:rPr lang="zh-CN" altLang="en-US" sz="1100" b="0">
                          <a:solidFill>
                            <a:srgbClr val="000000"/>
                          </a:solidFill>
                          <a:latin typeface="宋体" panose="02010600030101010101" pitchFamily="2" charset="-122"/>
                        </a:rPr>
                        <a:t>月</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7</a:t>
                      </a:r>
                      <a:r>
                        <a:rPr lang="zh-CN" altLang="en-US" sz="1100" b="0">
                          <a:solidFill>
                            <a:srgbClr val="000000"/>
                          </a:solidFill>
                          <a:latin typeface="宋体" panose="02010600030101010101" pitchFamily="2" charset="-122"/>
                        </a:rPr>
                        <a:t>月</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8</a:t>
                      </a:r>
                      <a:r>
                        <a:rPr lang="zh-CN" altLang="en-US" sz="1100" b="0">
                          <a:solidFill>
                            <a:srgbClr val="000000"/>
                          </a:solidFill>
                          <a:latin typeface="宋体" panose="02010600030101010101" pitchFamily="2" charset="-122"/>
                        </a:rPr>
                        <a:t>月</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spcBef>
                          <a:spcPts val="0"/>
                        </a:spcBef>
                        <a:spcAft>
                          <a:spcPts val="0"/>
                        </a:spcAft>
                        <a:buClrTx/>
                        <a:buSzTx/>
                        <a:buFontTx/>
                        <a:buNone/>
                        <a:defRPr/>
                      </a:pPr>
                      <a:r>
                        <a:rPr lang="zh-CN" altLang="en-US" sz="1000" b="1" dirty="0">
                          <a:latin typeface="微软雅黑" panose="020B0503020204020204" pitchFamily="34" charset="-122"/>
                          <a:ea typeface="微软雅黑" panose="020B0503020204020204" pitchFamily="34" charset="-122"/>
                        </a:rPr>
                        <a:t>合计</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9430">
                <a:tc>
                  <a:txBody>
                    <a:bodyPr/>
                    <a:p>
                      <a:pPr algn="ctr">
                        <a:spcBef>
                          <a:spcPts val="0"/>
                        </a:spcBef>
                        <a:spcAft>
                          <a:spcPts val="0"/>
                        </a:spcAft>
                        <a:buClrTx/>
                        <a:buSzTx/>
                        <a:buFontTx/>
                        <a:buNone/>
                        <a:defRPr/>
                      </a:pPr>
                      <a:r>
                        <a:rPr lang="zh-CN" altLang="en-US" sz="1000" b="1" dirty="0">
                          <a:latin typeface="微软雅黑" panose="020B0503020204020204" pitchFamily="34" charset="-122"/>
                          <a:ea typeface="微软雅黑" panose="020B0503020204020204" pitchFamily="34" charset="-122"/>
                        </a:rPr>
                        <a:t>索赔数量</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12</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12</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19</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spcBef>
                          <a:spcPts val="0"/>
                        </a:spcBef>
                        <a:spcAft>
                          <a:spcPts val="0"/>
                        </a:spcAft>
                        <a:buClrTx/>
                        <a:buSzTx/>
                        <a:buFontTx/>
                        <a:buNone/>
                        <a:defRPr/>
                      </a:pPr>
                      <a:r>
                        <a:rPr lang="en-US" altLang="zh-CN" sz="1000" b="0" dirty="0">
                          <a:latin typeface="微软雅黑" panose="020B0503020204020204" pitchFamily="34" charset="-122"/>
                          <a:ea typeface="微软雅黑" panose="020B0503020204020204" pitchFamily="34" charset="-122"/>
                        </a:rPr>
                        <a:t>45</a:t>
                      </a:r>
                      <a:endParaRPr lang="en-US" altLang="zh-CN" sz="1000" b="0"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9750">
                <a:tc>
                  <a:txBody>
                    <a:bodyPr/>
                    <a:p>
                      <a:pPr algn="ctr">
                        <a:spcBef>
                          <a:spcPts val="0"/>
                        </a:spcBef>
                        <a:spcAft>
                          <a:spcPts val="0"/>
                        </a:spcAft>
                        <a:buClrTx/>
                        <a:buSzTx/>
                        <a:buFontTx/>
                        <a:buNone/>
                        <a:defRPr/>
                      </a:pPr>
                      <a:r>
                        <a:rPr lang="zh-CN" altLang="en-US" sz="1000" b="1" dirty="0">
                          <a:latin typeface="微软雅黑" panose="020B0503020204020204" pitchFamily="34" charset="-122"/>
                          <a:ea typeface="微软雅黑" panose="020B0503020204020204" pitchFamily="34" charset="-122"/>
                        </a:rPr>
                        <a:t>索赔金额</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4479.13 </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18463.54 </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18375.54 </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27128.32 </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spcBef>
                          <a:spcPts val="0"/>
                        </a:spcBef>
                        <a:spcAft>
                          <a:spcPts val="0"/>
                        </a:spcAft>
                        <a:buClrTx/>
                        <a:buSzTx/>
                        <a:buFontTx/>
                        <a:buNone/>
                        <a:defRPr/>
                      </a:pPr>
                      <a:r>
                        <a:rPr lang="en-US" altLang="zh-CN" sz="1000" b="0" dirty="0">
                          <a:latin typeface="微软雅黑" panose="020B0503020204020204" pitchFamily="34" charset="-122"/>
                          <a:ea typeface="微软雅黑" panose="020B0503020204020204" pitchFamily="34" charset="-122"/>
                        </a:rPr>
                        <a:t>68446.54</a:t>
                      </a:r>
                      <a:endParaRPr lang="en-US" altLang="zh-CN" sz="1000" b="0"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3" name="图表 12"/>
          <p:cNvGraphicFramePr/>
          <p:nvPr>
            <p:custDataLst>
              <p:tags r:id="rId4"/>
            </p:custDataLst>
          </p:nvPr>
        </p:nvGraphicFramePr>
        <p:xfrm>
          <a:off x="560705" y="1976120"/>
          <a:ext cx="5359400" cy="209423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4" name="表格 13"/>
          <p:cNvGraphicFramePr/>
          <p:nvPr/>
        </p:nvGraphicFramePr>
        <p:xfrm>
          <a:off x="6087110" y="4183380"/>
          <a:ext cx="5657850" cy="2101850"/>
        </p:xfrm>
        <a:graphic>
          <a:graphicData uri="http://schemas.openxmlformats.org/drawingml/2006/table">
            <a:tbl>
              <a:tblPr/>
              <a:tblGrid>
                <a:gridCol w="1817156"/>
                <a:gridCol w="1920347"/>
                <a:gridCol w="1920347"/>
              </a:tblGrid>
              <a:tr h="420370">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产品图号</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数量</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配置</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0370">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FL168100000113</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100" b="0">
                          <a:solidFill>
                            <a:srgbClr val="000000"/>
                          </a:solidFill>
                          <a:latin typeface="宋体" panose="02010600030101010101" pitchFamily="2" charset="-122"/>
                        </a:rPr>
                        <a:t>35</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100" b="0">
                          <a:solidFill>
                            <a:srgbClr val="000000"/>
                          </a:solidFill>
                          <a:latin typeface="宋体" panose="02010600030101010101" pitchFamily="2" charset="-122"/>
                        </a:rPr>
                        <a:t>气囊减震</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0370">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FL168100000147</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100" b="0">
                          <a:solidFill>
                            <a:srgbClr val="000000"/>
                          </a:solidFill>
                          <a:latin typeface="宋体" panose="02010600030101010101" pitchFamily="2" charset="-122"/>
                        </a:rPr>
                        <a:t>1</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100" b="0">
                          <a:solidFill>
                            <a:srgbClr val="000000"/>
                          </a:solidFill>
                          <a:latin typeface="宋体" panose="02010600030101010101" pitchFamily="2" charset="-122"/>
                        </a:rPr>
                        <a:t>副驾</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0370">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FL168100000162</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100" b="0">
                          <a:solidFill>
                            <a:srgbClr val="000000"/>
                          </a:solidFill>
                          <a:latin typeface="宋体" panose="02010600030101010101" pitchFamily="2" charset="-122"/>
                        </a:rPr>
                        <a:t>9</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100">
                          <a:solidFill>
                            <a:srgbClr val="000000"/>
                          </a:solidFill>
                          <a:latin typeface="宋体" panose="02010600030101010101" pitchFamily="2" charset="-122"/>
                          <a:sym typeface="+mn-ea"/>
                        </a:rPr>
                        <a:t>气囊减震</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0370">
                <a:tc>
                  <a:txBody>
                    <a:bodyPr/>
                    <a:p>
                      <a:pPr algn="ctr">
                        <a:buClrTx/>
                        <a:buSzTx/>
                        <a:buFontTx/>
                        <a:buNone/>
                      </a:pPr>
                      <a:r>
                        <a:rPr lang="zh-CN" altLang="en-US" sz="1100" b="1">
                          <a:solidFill>
                            <a:srgbClr val="000000"/>
                          </a:solidFill>
                          <a:latin typeface="宋体" panose="02010600030101010101" pitchFamily="2" charset="-122"/>
                        </a:rPr>
                        <a:t>总计</a:t>
                      </a:r>
                      <a:endParaRPr lang="zh-CN"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100" b="1">
                          <a:solidFill>
                            <a:srgbClr val="000000"/>
                          </a:solidFill>
                          <a:latin typeface="宋体" panose="02010600030101010101" pitchFamily="2" charset="-122"/>
                        </a:rPr>
                        <a:t>45</a:t>
                      </a:r>
                      <a:endParaRPr lang="zh-CN"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endParaRPr lang="zh-CN"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5" name="图表 14"/>
          <p:cNvGraphicFramePr/>
          <p:nvPr>
            <p:custDataLst>
              <p:tags r:id="rId5"/>
            </p:custDataLst>
          </p:nvPr>
        </p:nvGraphicFramePr>
        <p:xfrm>
          <a:off x="6087110" y="1976120"/>
          <a:ext cx="5657215" cy="20935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560968" y="1000126"/>
            <a:ext cx="11070064" cy="1304924"/>
          </a:xfrm>
        </p:spPr>
        <p:txBody>
          <a:bodyPr lIns="0" tIns="0" rIns="0" bIns="0">
            <a:noAutofit/>
          </a:bodyPr>
          <a:lstStyle/>
          <a:p>
            <a:r>
              <a:rPr lang="zh-CN" altLang="en-US" dirty="0"/>
              <a:t>截止至</a:t>
            </a:r>
            <a:r>
              <a:rPr lang="en-US" altLang="zh-CN" dirty="0"/>
              <a:t>2023</a:t>
            </a:r>
            <a:r>
              <a:rPr lang="zh-CN" altLang="en-US" dirty="0"/>
              <a:t>年</a:t>
            </a:r>
            <a:r>
              <a:rPr lang="en-US" altLang="zh-CN" dirty="0"/>
              <a:t>9</a:t>
            </a:r>
            <a:r>
              <a:rPr lang="zh-CN" altLang="en-US" dirty="0"/>
              <a:t>月市场共退回座椅</a:t>
            </a:r>
            <a:r>
              <a:rPr lang="en-US" altLang="zh-CN" dirty="0"/>
              <a:t>14</a:t>
            </a:r>
            <a:r>
              <a:rPr lang="zh-CN" altLang="en-US" dirty="0"/>
              <a:t>件，其中绞架异响</a:t>
            </a:r>
            <a:r>
              <a:rPr lang="en-US" altLang="zh-CN" dirty="0"/>
              <a:t>5</a:t>
            </a:r>
            <a:r>
              <a:rPr lang="zh-CN" altLang="en-US" dirty="0"/>
              <a:t>件，未检测出故障</a:t>
            </a:r>
            <a:r>
              <a:rPr lang="en-US" altLang="zh-CN" dirty="0"/>
              <a:t>3</a:t>
            </a:r>
            <a:r>
              <a:rPr lang="zh-CN" altLang="en-US" dirty="0"/>
              <a:t>件，滑轨滑齿</a:t>
            </a:r>
            <a:r>
              <a:rPr lang="en-US" altLang="zh-CN" dirty="0"/>
              <a:t>2</a:t>
            </a:r>
            <a:r>
              <a:rPr lang="zh-CN" altLang="en-US" dirty="0"/>
              <a:t>件。具体明细如下：</a:t>
            </a:r>
            <a:endParaRPr lang="zh-CN" altLang="en-US" sz="1200" dirty="0"/>
          </a:p>
          <a:p>
            <a:endParaRPr lang="zh-CN" altLang="en-US" sz="1200" dirty="0"/>
          </a:p>
        </p:txBody>
      </p:sp>
      <p:sp>
        <p:nvSpPr>
          <p:cNvPr id="9" name="文本占位符 8"/>
          <p:cNvSpPr>
            <a:spLocks noGrp="1"/>
          </p:cNvSpPr>
          <p:nvPr>
            <p:ph type="body" sz="quarter" idx="10"/>
          </p:nvPr>
        </p:nvSpPr>
        <p:spPr/>
        <p:txBody>
          <a:bodyPr/>
          <a:lstStyle/>
          <a:p>
            <a:r>
              <a:rPr lang="zh-CN" altLang="en-US" dirty="0"/>
              <a:t>欧马可中期改款座椅索赔情况通报</a:t>
            </a:r>
            <a:endParaRPr lang="zh-CN" altLang="en-US" sz="1000" dirty="0">
              <a:solidFill>
                <a:srgbClr val="ED1E79"/>
              </a:solidFill>
            </a:endParaRPr>
          </a:p>
        </p:txBody>
      </p:sp>
      <p:graphicFrame>
        <p:nvGraphicFramePr>
          <p:cNvPr id="3" name="表格 2"/>
          <p:cNvGraphicFramePr/>
          <p:nvPr>
            <p:custDataLst>
              <p:tags r:id="rId2"/>
            </p:custDataLst>
          </p:nvPr>
        </p:nvGraphicFramePr>
        <p:xfrm>
          <a:off x="6275070" y="1972945"/>
          <a:ext cx="5355590" cy="4263390"/>
        </p:xfrm>
        <a:graphic>
          <a:graphicData uri="http://schemas.openxmlformats.org/drawingml/2006/table">
            <a:tbl>
              <a:tblPr/>
              <a:tblGrid>
                <a:gridCol w="1541780"/>
                <a:gridCol w="2406015"/>
                <a:gridCol w="1407795"/>
              </a:tblGrid>
              <a:tr h="473710">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旧件鉴定结果</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数量</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数量占比</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3710">
                <a:tc>
                  <a:txBody>
                    <a:bodyPr/>
                    <a:p>
                      <a:pPr indent="0" algn="ctr">
                        <a:buNone/>
                      </a:pPr>
                      <a:r>
                        <a:rPr lang="zh-CN" sz="1100" b="0">
                          <a:solidFill>
                            <a:srgbClr val="000000"/>
                          </a:solidFill>
                          <a:latin typeface="微软雅黑" panose="020B0503020204020204" pitchFamily="34" charset="-122"/>
                          <a:ea typeface="微软雅黑" panose="020B0503020204020204" pitchFamily="34" charset="-122"/>
                        </a:rPr>
                        <a:t>绞架异响</a:t>
                      </a:r>
                      <a:endParaRPr lang="zh-CN"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5</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36%</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3710">
                <a:tc>
                  <a:txBody>
                    <a:bodyPr/>
                    <a:p>
                      <a:pPr indent="0" algn="ctr">
                        <a:buNone/>
                      </a:pPr>
                      <a:r>
                        <a:rPr lang="zh-CN" sz="1100" b="0">
                          <a:solidFill>
                            <a:srgbClr val="000000"/>
                          </a:solidFill>
                          <a:latin typeface="微软雅黑" panose="020B0503020204020204" pitchFamily="34" charset="-122"/>
                          <a:ea typeface="微软雅黑" panose="020B0503020204020204" pitchFamily="34" charset="-122"/>
                        </a:rPr>
                        <a:t>未检测出故障</a:t>
                      </a:r>
                      <a:endParaRPr lang="zh-CN"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3</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21%</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3710">
                <a:tc>
                  <a:txBody>
                    <a:bodyPr/>
                    <a:p>
                      <a:pPr indent="0" algn="ctr">
                        <a:buNone/>
                      </a:pPr>
                      <a:r>
                        <a:rPr lang="zh-CN" sz="1100" b="0">
                          <a:solidFill>
                            <a:srgbClr val="000000"/>
                          </a:solidFill>
                          <a:latin typeface="微软雅黑" panose="020B0503020204020204" pitchFamily="34" charset="-122"/>
                          <a:ea typeface="微软雅黑" panose="020B0503020204020204" pitchFamily="34" charset="-122"/>
                        </a:rPr>
                        <a:t>滑轨滑齿</a:t>
                      </a:r>
                      <a:endParaRPr lang="zh-CN"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2</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14%</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3710">
                <a:tc>
                  <a:txBody>
                    <a:bodyPr/>
                    <a:p>
                      <a:pPr indent="0" algn="ctr">
                        <a:buNone/>
                      </a:pPr>
                      <a:r>
                        <a:rPr lang="zh-CN" sz="1100" b="0">
                          <a:solidFill>
                            <a:srgbClr val="000000"/>
                          </a:solidFill>
                          <a:latin typeface="微软雅黑" panose="020B0503020204020204" pitchFamily="34" charset="-122"/>
                          <a:ea typeface="微软雅黑" panose="020B0503020204020204" pitchFamily="34" charset="-122"/>
                        </a:rPr>
                        <a:t>直线阀漏气</a:t>
                      </a:r>
                      <a:endParaRPr lang="zh-CN"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1</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7%</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3710">
                <a:tc>
                  <a:txBody>
                    <a:bodyPr/>
                    <a:p>
                      <a:pPr indent="0" algn="ctr">
                        <a:buNone/>
                      </a:pPr>
                      <a:r>
                        <a:rPr lang="zh-CN" sz="1100" b="0">
                          <a:solidFill>
                            <a:srgbClr val="000000"/>
                          </a:solidFill>
                          <a:latin typeface="微软雅黑" panose="020B0503020204020204" pitchFamily="34" charset="-122"/>
                          <a:ea typeface="微软雅黑" panose="020B0503020204020204" pitchFamily="34" charset="-122"/>
                        </a:rPr>
                        <a:t>罩壳脱落</a:t>
                      </a:r>
                      <a:endParaRPr lang="zh-CN"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1</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7%</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3710">
                <a:tc>
                  <a:txBody>
                    <a:bodyPr/>
                    <a:p>
                      <a:pPr indent="0" algn="ctr">
                        <a:buNone/>
                      </a:pPr>
                      <a:r>
                        <a:rPr lang="zh-CN" sz="1100" b="0">
                          <a:solidFill>
                            <a:srgbClr val="000000"/>
                          </a:solidFill>
                          <a:latin typeface="微软雅黑" panose="020B0503020204020204" pitchFamily="34" charset="-122"/>
                          <a:ea typeface="微软雅黑" panose="020B0503020204020204" pitchFamily="34" charset="-122"/>
                        </a:rPr>
                        <a:t>气囊异响</a:t>
                      </a:r>
                      <a:endParaRPr lang="zh-CN"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1</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7%</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3710">
                <a:tc>
                  <a:txBody>
                    <a:bodyPr/>
                    <a:p>
                      <a:pPr indent="0" algn="ctr">
                        <a:buNone/>
                      </a:pPr>
                      <a:r>
                        <a:rPr lang="zh-CN" sz="1100" b="0">
                          <a:solidFill>
                            <a:srgbClr val="000000"/>
                          </a:solidFill>
                          <a:latin typeface="微软雅黑" panose="020B0503020204020204" pitchFamily="34" charset="-122"/>
                          <a:ea typeface="微软雅黑" panose="020B0503020204020204" pitchFamily="34" charset="-122"/>
                        </a:rPr>
                        <a:t>扶手断裂</a:t>
                      </a:r>
                      <a:endParaRPr lang="zh-CN"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1</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ea typeface="微软雅黑" panose="020B0503020204020204" pitchFamily="34" charset="-122"/>
                        </a:rPr>
                        <a:t>7%</a:t>
                      </a:r>
                      <a:endParaRPr lang="en-US" altLang="en-US" sz="11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3710">
                <a:tc>
                  <a:txBody>
                    <a:bodyPr/>
                    <a:p>
                      <a:pPr algn="ctr">
                        <a:buClrTx/>
                        <a:buSzTx/>
                        <a:buFontTx/>
                        <a:buNone/>
                      </a:pPr>
                      <a:r>
                        <a:rPr lang="zh-CN" altLang="en-US" sz="1000" b="1" dirty="0">
                          <a:latin typeface="微软雅黑" panose="020B0503020204020204" pitchFamily="34" charset="-122"/>
                          <a:ea typeface="微软雅黑" panose="020B0503020204020204" pitchFamily="34" charset="-122"/>
                        </a:rPr>
                        <a:t>总计</a:t>
                      </a:r>
                      <a:endParaRPr lang="zh-CN" altLang="en-US" sz="1000" b="1" dirty="0">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ea typeface="微软雅黑" panose="020B0503020204020204" pitchFamily="34" charset="-122"/>
                        </a:rPr>
                        <a:t>14</a:t>
                      </a:r>
                      <a:endParaRPr lang="en-US"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1" name="图表 10"/>
          <p:cNvGraphicFramePr/>
          <p:nvPr>
            <p:custDataLst>
              <p:tags r:id="rId3"/>
            </p:custDataLst>
          </p:nvPr>
        </p:nvGraphicFramePr>
        <p:xfrm>
          <a:off x="560705" y="1972945"/>
          <a:ext cx="5535295" cy="426339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zh-CN" altLang="en-US" dirty="0"/>
              <a:t>欧马可中期改款座椅索赔情况通报</a:t>
            </a:r>
            <a:endParaRPr lang="zh-CN" altLang="en-US" sz="1000" dirty="0">
              <a:solidFill>
                <a:srgbClr val="ED1E79"/>
              </a:solidFill>
            </a:endParaRPr>
          </a:p>
        </p:txBody>
      </p:sp>
      <p:sp>
        <p:nvSpPr>
          <p:cNvPr id="3" name="文本占位符 2"/>
          <p:cNvSpPr/>
          <p:nvPr>
            <p:ph type="body" sz="quarter" idx="11"/>
          </p:nvPr>
        </p:nvSpPr>
        <p:spPr>
          <a:xfrm>
            <a:off x="560705" y="1000125"/>
            <a:ext cx="11069955" cy="527050"/>
          </a:xfrm>
        </p:spPr>
        <p:txBody>
          <a:bodyPr/>
          <a:p>
            <a:r>
              <a:rPr lang="zh-CN" altLang="en-US"/>
              <a:t>具体明细如下：</a:t>
            </a:r>
            <a:endParaRPr lang="zh-CN" altLang="en-US"/>
          </a:p>
        </p:txBody>
      </p:sp>
      <p:graphicFrame>
        <p:nvGraphicFramePr>
          <p:cNvPr id="4" name="表格 3"/>
          <p:cNvGraphicFramePr/>
          <p:nvPr>
            <p:custDataLst>
              <p:tags r:id="rId1"/>
            </p:custDataLst>
          </p:nvPr>
        </p:nvGraphicFramePr>
        <p:xfrm>
          <a:off x="609600" y="1526540"/>
          <a:ext cx="11021695" cy="4759960"/>
        </p:xfrm>
        <a:graphic>
          <a:graphicData uri="http://schemas.openxmlformats.org/drawingml/2006/table">
            <a:tbl>
              <a:tblPr/>
              <a:tblGrid>
                <a:gridCol w="373380"/>
                <a:gridCol w="986790"/>
                <a:gridCol w="1043940"/>
                <a:gridCol w="603885"/>
                <a:gridCol w="558165"/>
                <a:gridCol w="395605"/>
                <a:gridCol w="638175"/>
                <a:gridCol w="969010"/>
                <a:gridCol w="636905"/>
                <a:gridCol w="3307080"/>
                <a:gridCol w="939165"/>
                <a:gridCol w="569595"/>
              </a:tblGrid>
              <a:tr h="594995">
                <a:tc>
                  <a:txBody>
                    <a:bodyPr/>
                    <a:p>
                      <a:pPr indent="0" algn="ctr">
                        <a:buNone/>
                      </a:pPr>
                      <a:r>
                        <a:rPr lang="zh-CN" altLang="en-US" sz="1000" b="1" dirty="0">
                          <a:latin typeface="微软雅黑" panose="020B0503020204020204" pitchFamily="34" charset="-122"/>
                          <a:ea typeface="微软雅黑" panose="020B0503020204020204" pitchFamily="34" charset="-122"/>
                        </a:rPr>
                        <a:t>序号</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维修索赔单编号</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服务站名称</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销售时间</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出厂日期</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行驶里程</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报修时间</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祸首件图号</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费用合计</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故障现象描述</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旧件鉴定结果</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照片</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4995">
                <a:tc>
                  <a:txBody>
                    <a:bodyPr/>
                    <a:p>
                      <a:pPr indent="0" algn="ctr">
                        <a:buNone/>
                      </a:pPr>
                      <a:r>
                        <a:rPr lang="en-US" sz="1000" b="0">
                          <a:solidFill>
                            <a:srgbClr val="000000"/>
                          </a:solidFill>
                          <a:latin typeface="宋体" panose="02010600030101010101" pitchFamily="2" charset="-122"/>
                        </a:rPr>
                        <a:t>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RCFT000133065202306290011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哈尔滨正通供应链管理有限公司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2023年5月18日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2023年3月30日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1643</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2023年6月16日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FL168100000162A0250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2935.252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客户进站反映车辆驾驶员座椅无法归位，经我站维修人员检查驾驶员座椅内部损坏导致故障。更换驾驶员座椅总成</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滑轨滑齿</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4995">
                <a:tc>
                  <a:txBody>
                    <a:bodyPr/>
                    <a:p>
                      <a:pPr indent="0" algn="ctr">
                        <a:buNone/>
                      </a:pPr>
                      <a:r>
                        <a:rPr lang="en-US" sz="1000" b="0">
                          <a:solidFill>
                            <a:srgbClr val="000000"/>
                          </a:solidFill>
                          <a:latin typeface="宋体" panose="02010600030101010101" pitchFamily="2" charset="-122"/>
                        </a:rPr>
                        <a:t>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RCFT011001202306270002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宜昌健坤汽车销售服务有限公司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2023年8月15日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2023年3月31日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2023年6月10日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1513.88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2023年6月10日经销商进站反映车辆主驾驶座椅异响，经维修工确认反映问题确实存在，异响为座椅气囊内产生，详见APP视频，为客户更换驾驶室座椅试车，故障排除。</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绞架异响</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4995">
                <a:tc>
                  <a:txBody>
                    <a:bodyPr/>
                    <a:p>
                      <a:pPr indent="0" algn="ctr">
                        <a:buNone/>
                      </a:pPr>
                      <a:r>
                        <a:rPr lang="en-US" sz="1000" b="0">
                          <a:solidFill>
                            <a:srgbClr val="000000"/>
                          </a:solidFill>
                          <a:latin typeface="宋体" panose="02010600030101010101" pitchFamily="2" charset="-122"/>
                        </a:rPr>
                        <a:t>3</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RCFT000803202306220014</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营口中远汽车销售有限公司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2023年5月17日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2023年5月10日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9428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2023年6月18日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FL168100000162A0250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2995.252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客户反映车辆驾驶员座椅无减振气囊问题，经服务站检查为驾驶员座椅减振气囊漏气原因导致，建议更换驾驶员座椅总成。</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a:solidFill>
                            <a:srgbClr val="000000"/>
                          </a:solidFill>
                          <a:latin typeface="宋体" panose="02010600030101010101" pitchFamily="2" charset="-122"/>
                          <a:sym typeface="+mn-ea"/>
                        </a:rPr>
                        <a:t>未检测出故障</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4995">
                <a:tc>
                  <a:txBody>
                    <a:bodyPr/>
                    <a:p>
                      <a:pPr indent="0" algn="ctr">
                        <a:buNone/>
                      </a:pPr>
                      <a:r>
                        <a:rPr lang="en-US" sz="1000" b="0">
                          <a:solidFill>
                            <a:srgbClr val="000000"/>
                          </a:solidFill>
                          <a:latin typeface="宋体" panose="02010600030101010101" pitchFamily="2" charset="-122"/>
                        </a:rPr>
                        <a:t>4</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RCFT000803202306220002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营口中远汽车销售有限公司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2023年5月5日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2023年4月21日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3092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2023年6月7日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1483.88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客户反映驾驶员座椅前后滑动无法固定问题问题，经服务站检查为驾驶员座椅损坏原因导致。建议更换驾驶员座椅总成。</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滑轨滑齿</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4995">
                <a:tc>
                  <a:txBody>
                    <a:bodyPr/>
                    <a:p>
                      <a:pPr indent="0" algn="ctr">
                        <a:buNone/>
                      </a:pPr>
                      <a:r>
                        <a:rPr lang="en-US" sz="1000" b="0">
                          <a:solidFill>
                            <a:srgbClr val="000000"/>
                          </a:solidFill>
                          <a:latin typeface="宋体" panose="02010600030101010101" pitchFamily="2" charset="-122"/>
                        </a:rPr>
                        <a:t>5</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RCFT000155915202306130002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威海福康汇汽车维修服务有限公司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2023年4月26日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2023年4月15日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10583</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2023年4月27日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1483.88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客户反映车辆驾驶员座椅扶手脱落的问题，经检查为驾驶员座椅扶手断裂（无任何碰撞挤压痕迹）的原因导致。更换驾驶员座椅。</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扶手断裂</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4995">
                <a:tc>
                  <a:txBody>
                    <a:bodyPr/>
                    <a:p>
                      <a:pPr indent="0" algn="ctr">
                        <a:buNone/>
                      </a:pPr>
                      <a:r>
                        <a:rPr lang="en-US" sz="1000" b="0">
                          <a:solidFill>
                            <a:srgbClr val="000000"/>
                          </a:solidFill>
                          <a:latin typeface="宋体" panose="02010600030101010101" pitchFamily="2" charset="-122"/>
                        </a:rPr>
                        <a:t>6</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RCFT000107152202306080009</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锡林郭勒盟鑫博鸿汽车销售服务有限公司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2023年5月6日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2023年3月29日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4536</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2023年6月6日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1883.88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客户反映座椅有异响，无法调节高低，经现场检查为座椅内部气囊不进气，座椅内部异响声较大，因客户新车，客户抱怨极大，我站为客户更换座椅总成处理。</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绞架异响</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4995">
                <a:tc>
                  <a:txBody>
                    <a:bodyPr/>
                    <a:p>
                      <a:pPr indent="0" algn="ctr">
                        <a:buNone/>
                      </a:pPr>
                      <a:r>
                        <a:rPr lang="en-US" sz="1000" b="0">
                          <a:solidFill>
                            <a:srgbClr val="000000"/>
                          </a:solidFill>
                          <a:latin typeface="宋体" panose="02010600030101010101" pitchFamily="2" charset="-122"/>
                        </a:rPr>
                        <a:t>7</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RCFT000178783202306070001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大连鑫丰汽车修配有限公司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2023年4月20日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2023年3月12日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2024</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2023年6月6日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1499.88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用户反映：气压不足，经查因驾驶员座椅内部气囊阀体失效导致漏气导致，更换驾驶员座椅总成试车正常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直线阀漏气</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zh-CN" altLang="en-US" dirty="0"/>
              <a:t>欧马可中期改款座椅索赔情况通报</a:t>
            </a:r>
            <a:endParaRPr lang="zh-CN" altLang="en-US" sz="1000" dirty="0">
              <a:solidFill>
                <a:srgbClr val="ED1E79"/>
              </a:solidFill>
            </a:endParaRPr>
          </a:p>
        </p:txBody>
      </p:sp>
      <p:sp>
        <p:nvSpPr>
          <p:cNvPr id="3" name="文本占位符 2"/>
          <p:cNvSpPr/>
          <p:nvPr>
            <p:ph type="body" sz="quarter" idx="11"/>
          </p:nvPr>
        </p:nvSpPr>
        <p:spPr>
          <a:xfrm>
            <a:off x="560705" y="1000125"/>
            <a:ext cx="11069955" cy="527050"/>
          </a:xfrm>
        </p:spPr>
        <p:txBody>
          <a:bodyPr/>
          <a:p>
            <a:r>
              <a:rPr lang="zh-CN" altLang="en-US"/>
              <a:t>具体明细如下：</a:t>
            </a:r>
            <a:endParaRPr lang="zh-CN" altLang="en-US"/>
          </a:p>
        </p:txBody>
      </p:sp>
      <p:graphicFrame>
        <p:nvGraphicFramePr>
          <p:cNvPr id="4" name="表格 3"/>
          <p:cNvGraphicFramePr/>
          <p:nvPr>
            <p:custDataLst>
              <p:tags r:id="rId1"/>
            </p:custDataLst>
          </p:nvPr>
        </p:nvGraphicFramePr>
        <p:xfrm>
          <a:off x="528955" y="1470025"/>
          <a:ext cx="11102340" cy="4892675"/>
        </p:xfrm>
        <a:graphic>
          <a:graphicData uri="http://schemas.openxmlformats.org/drawingml/2006/table">
            <a:tbl>
              <a:tblPr/>
              <a:tblGrid>
                <a:gridCol w="459105"/>
                <a:gridCol w="941070"/>
                <a:gridCol w="1111885"/>
                <a:gridCol w="626745"/>
                <a:gridCol w="614680"/>
                <a:gridCol w="477520"/>
                <a:gridCol w="661035"/>
                <a:gridCol w="956310"/>
                <a:gridCol w="532765"/>
                <a:gridCol w="3733165"/>
                <a:gridCol w="615315"/>
                <a:gridCol w="372745"/>
              </a:tblGrid>
              <a:tr h="598805">
                <a:tc>
                  <a:txBody>
                    <a:bodyPr/>
                    <a:p>
                      <a:pPr indent="0" algn="ctr">
                        <a:buNone/>
                      </a:pPr>
                      <a:r>
                        <a:rPr lang="zh-CN" altLang="en-US" sz="1000" b="1" dirty="0">
                          <a:latin typeface="微软雅黑" panose="020B0503020204020204" pitchFamily="34" charset="-122"/>
                          <a:ea typeface="微软雅黑" panose="020B0503020204020204" pitchFamily="34" charset="-122"/>
                        </a:rPr>
                        <a:t>序号</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维修索赔单编号</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服务站名称</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销售时间</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出厂日期</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行驶里程</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报修时间</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祸首件图号</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费用合计</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故障现象描述</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旧件鉴定结果</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dirty="0">
                          <a:latin typeface="微软雅黑" panose="020B0503020204020204" pitchFamily="34" charset="-122"/>
                          <a:ea typeface="微软雅黑" panose="020B0503020204020204" pitchFamily="34" charset="-122"/>
                        </a:rPr>
                        <a:t>照片</a:t>
                      </a:r>
                      <a:endParaRPr lang="zh-CN" altLang="en-US" sz="1000" b="1" dirty="0">
                        <a:latin typeface="微软雅黑" panose="020B0503020204020204" pitchFamily="34" charset="-122"/>
                        <a:ea typeface="微软雅黑" panose="020B0503020204020204" pitchFamily="34"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8805">
                <a:tc>
                  <a:txBody>
                    <a:bodyPr/>
                    <a:p>
                      <a:pPr indent="0" algn="ctr">
                        <a:buNone/>
                      </a:pPr>
                      <a:r>
                        <a:rPr lang="en-US" sz="1000" b="0">
                          <a:solidFill>
                            <a:srgbClr val="000000"/>
                          </a:solidFill>
                          <a:latin typeface="宋体" panose="02010600030101010101" pitchFamily="2" charset="-122"/>
                        </a:rPr>
                        <a:t>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RCFT001936202306010002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荣成市惠胜汽车销售维修有限公司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2023年7月4日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2023年3月13日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885</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2023年5月5日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1483.88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客户反映车辆主驾驶座椅异响，经检查车辆外观无异常，进一步检测发现主驾驶座椅上座时“咯噔”异响，与技术支持沟通后初步判断主驾驶座椅故障导致，更换主驾驶座椅总成后故障消除</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气囊异响</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8805">
                <a:tc>
                  <a:txBody>
                    <a:bodyPr/>
                    <a:p>
                      <a:pPr indent="0" algn="ctr">
                        <a:buNone/>
                      </a:pPr>
                      <a:r>
                        <a:rPr lang="en-US" sz="1000" b="0">
                          <a:solidFill>
                            <a:srgbClr val="000000"/>
                          </a:solidFill>
                          <a:latin typeface="宋体" panose="02010600030101010101" pitchFamily="2" charset="-122"/>
                        </a:rPr>
                        <a:t>9</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RCFT001936202305300001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荣成市惠胜汽车销售维修有限公司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2023年8月10日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2023年3月13日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2023年4月21日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1483.88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客户反映车辆上车时座椅异响，经检查车辆外观无异常，进一步试车发现故障缺失存在，经与技术支持沟通后判断车辆座椅内部故障导致，属产品质量问题，更换主驾驶座椅总成后故障消除</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绞架异响</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8805">
                <a:tc>
                  <a:txBody>
                    <a:bodyPr/>
                    <a:p>
                      <a:pPr indent="0" algn="ctr">
                        <a:buNone/>
                      </a:pPr>
                      <a:r>
                        <a:rPr lang="en-US" sz="1000" b="0">
                          <a:solidFill>
                            <a:srgbClr val="000000"/>
                          </a:solidFill>
                          <a:latin typeface="宋体" panose="02010600030101010101" pitchFamily="2" charset="-122"/>
                        </a:rPr>
                        <a:t>10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RCFT000006584202305290002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东港市景麟汽车修配服务站</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2023年4月27日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2023年4月22日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12885</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2023年5月29日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FL168100000162A0250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2995.252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检查发现，该车驾驶员座椅电动调节开关损坏导致座椅无法调节。更换驾驶员座椅</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a:solidFill>
                            <a:srgbClr val="000000"/>
                          </a:solidFill>
                          <a:latin typeface="宋体" panose="02010600030101010101" pitchFamily="2" charset="-122"/>
                          <a:sym typeface="+mn-ea"/>
                        </a:rPr>
                        <a:t>未检测出故障</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8805">
                <a:tc>
                  <a:txBody>
                    <a:bodyPr/>
                    <a:p>
                      <a:pPr indent="0" algn="ctr">
                        <a:buNone/>
                      </a:pPr>
                      <a:r>
                        <a:rPr lang="en-US" sz="1000" b="0">
                          <a:solidFill>
                            <a:srgbClr val="000000"/>
                          </a:solidFill>
                          <a:latin typeface="宋体" panose="02010600030101010101" pitchFamily="2" charset="-122"/>
                        </a:rPr>
                        <a:t>11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RCFT000178783202307260002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大连鑫丰汽车修配有限公司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2023年7月21日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2023年6月29日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721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2023年7月26日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1555.88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用户反映：主驾驶座椅无法调节，经查因主驾驶座椅坐垫调节内部失效导致，更换座椅总成试车正常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a:solidFill>
                            <a:srgbClr val="000000"/>
                          </a:solidFill>
                          <a:latin typeface="宋体" panose="02010600030101010101" pitchFamily="2" charset="-122"/>
                          <a:sym typeface="+mn-ea"/>
                        </a:rPr>
                        <a:t>未检测出故障</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8805">
                <a:tc>
                  <a:txBody>
                    <a:bodyPr/>
                    <a:p>
                      <a:pPr indent="0" algn="ctr">
                        <a:buNone/>
                      </a:pPr>
                      <a:r>
                        <a:rPr lang="en-US" sz="1000" b="0">
                          <a:solidFill>
                            <a:srgbClr val="000000"/>
                          </a:solidFill>
                          <a:latin typeface="宋体" panose="02010600030101010101" pitchFamily="2" charset="-122"/>
                        </a:rPr>
                        <a:t>12</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RCFT002006202307210001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日照市东港区浩博汽车服务有限公司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2023年7月17日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2023年4月17日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571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2023年7月19日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1483.88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客户反映车辆座椅异响问题，经我站技术人员检查为驾驶员座椅变形异响故障原因导致，属车身系统，建议更换驾驶员座椅总成.</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绞架异响</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8805">
                <a:tc>
                  <a:txBody>
                    <a:bodyPr/>
                    <a:p>
                      <a:pPr indent="0" algn="ctr">
                        <a:buNone/>
                      </a:pPr>
                      <a:r>
                        <a:rPr lang="en-US" sz="1000" b="0">
                          <a:solidFill>
                            <a:srgbClr val="000000"/>
                          </a:solidFill>
                          <a:latin typeface="宋体" panose="02010600030101010101" pitchFamily="2" charset="-122"/>
                        </a:rPr>
                        <a:t>13</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RCFT000178783202307130003</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大连鑫丰汽车修配有限公司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2023年7月5日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2023年6月15日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456</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2023年7月13日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1569.88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用户反映：行驶时驾驶室异响，经查因驾驶员座椅骨架内部干涉导致行驶时异响，为分解座椅，更换座椅试车正常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绞架异响</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68020">
                <a:tc>
                  <a:txBody>
                    <a:bodyPr/>
                    <a:p>
                      <a:pPr indent="0" algn="ctr">
                        <a:buNone/>
                      </a:pPr>
                      <a:r>
                        <a:rPr lang="en-US" sz="1000" b="0">
                          <a:solidFill>
                            <a:srgbClr val="000000"/>
                          </a:solidFill>
                          <a:latin typeface="宋体" panose="02010600030101010101" pitchFamily="2" charset="-122"/>
                        </a:rPr>
                        <a:t>14</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RCFT001744202307070001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香河凯祥汽车服务有限公司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2023年6月20日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2023年3月30日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701</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2023年6月29日</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FL168100000113A0250</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1483.88</a:t>
                      </a: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客户反映车辆驾驶员座椅外侧旁侧板脱落问题经检查车辆为驾驶员座椅外侧旁侧板卡扣卡不住原因导致；属于传动行驶系统故障；随后维修人员更换新的驾驶员座椅；车辆维修完毕后路试车辆恢复正常</a:t>
                      </a:r>
                      <a:endParaRPr lang="zh-CN" altLang="en-US" sz="1000" b="0">
                        <a:solidFill>
                          <a:srgbClr val="000000"/>
                        </a:solidFill>
                        <a:latin typeface="Arial" panose="020B0604020202020204" pitchFamily="34" charset="0"/>
                        <a:ea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宋体" panose="02010600030101010101" pitchFamily="2" charset="-122"/>
                        </a:rPr>
                        <a:t>罩壳脱落</a:t>
                      </a:r>
                      <a:endParaRPr lang="zh-CN"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宋体" panose="02010600030101010101" pitchFamily="2" charset="-122"/>
                      </a:endParaRPr>
                    </a:p>
                  </a:txBody>
                  <a:tcPr marL="45720" marR="4572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ags/tag1.xml><?xml version="1.0" encoding="utf-8"?>
<p:tagLst xmlns:p="http://schemas.openxmlformats.org/presentationml/2006/main">
  <p:tag name="TABLE_ENDDRAG_ORIGIN_RECT" val="445*165"/>
  <p:tag name="TABLE_ENDDRAG_RECT" val="479*329*445*165"/>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TABLE_ENDDRAG_ORIGIN_RECT" val="421*335"/>
  <p:tag name="TABLE_ENDDRAG_RECT" val="494*155*421*335"/>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 name="TABLE_ENDDRAG_ORIGIN_RECT" val="867*380"/>
  <p:tag name="TABLE_ENDDRAG_RECT" val="48*120*867*380"/>
</p:tagLst>
</file>

<file path=ppt/tags/tag7.xml><?xml version="1.0" encoding="utf-8"?>
<p:tagLst xmlns:p="http://schemas.openxmlformats.org/presentationml/2006/main">
  <p:tag name="TABLE_ENDDRAG_ORIGIN_RECT" val="874*377"/>
  <p:tag name="TABLE_ENDDRAG_RECT" val="41*115*874*377"/>
</p:tagLst>
</file>

<file path=ppt/tags/tag8.xml><?xml version="1.0" encoding="utf-8"?>
<p:tagLst xmlns:p="http://schemas.openxmlformats.org/presentationml/2006/main">
  <p:tag name="ISLIDE.THEME" val="#561423"/>
  <p:tag name="ISLIDE.GUIDESSETTING" val="{&quot;Id&quot;:&quot;8e4c0f73-9726-4c86-ba58-f8a6268ca463&quot;,&quot;Name&quot;:&quot;自定义&quot;,&quot;Kind&quot;:&quot;Custom&quot;,&quot;OldGuidesSetting&quot;:{&quot;HeaderHeight&quot;:0.0,&quot;FooterHeight&quot;:0.0,&quot;SideMargin&quot;:0.0,&quot;TopMargin&quot;:0.0,&quot;BottomMargin&quot;:0.0,&quot;IntervalMargin&quot;:0.0}}"/>
  <p:tag name="COMMONDATA" val="eyJoZGlkIjoiOTQyMzYzYzU2NGVmNGVmNTRlOTE0MjM2ZTk5OTkxOWUifQ=="/>
</p:tagLst>
</file>

<file path=ppt/theme/theme1.xml><?xml version="1.0" encoding="utf-8"?>
<a:theme xmlns:a="http://schemas.openxmlformats.org/drawingml/2006/main" name="主题1">
  <a:themeElements>
    <a:clrScheme name="自定义 8">
      <a:dk1>
        <a:srgbClr val="000000"/>
      </a:dk1>
      <a:lt1>
        <a:srgbClr val="FFFFFF"/>
      </a:lt1>
      <a:dk2>
        <a:srgbClr val="999DA0"/>
      </a:dk2>
      <a:lt2>
        <a:srgbClr val="BCBEC0"/>
      </a:lt2>
      <a:accent1>
        <a:srgbClr val="4698CB"/>
      </a:accent1>
      <a:accent2>
        <a:srgbClr val="4FB6C4"/>
      </a:accent2>
      <a:accent3>
        <a:srgbClr val="000000"/>
      </a:accent3>
      <a:accent4>
        <a:srgbClr val="000000"/>
      </a:accent4>
      <a:accent5>
        <a:srgbClr val="000000"/>
      </a:accent5>
      <a:accent6>
        <a:srgbClr val="000000"/>
      </a:accent6>
      <a:hlink>
        <a:srgbClr val="003264"/>
      </a:hlink>
      <a:folHlink>
        <a:srgbClr val="000000"/>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自定义 8">
      <a:dk1>
        <a:srgbClr val="000000"/>
      </a:dk1>
      <a:lt1>
        <a:srgbClr val="FFFFFF"/>
      </a:lt1>
      <a:dk2>
        <a:srgbClr val="999DA0"/>
      </a:dk2>
      <a:lt2>
        <a:srgbClr val="BCBEC0"/>
      </a:lt2>
      <a:accent1>
        <a:srgbClr val="4698CB"/>
      </a:accent1>
      <a:accent2>
        <a:srgbClr val="4FB6C4"/>
      </a:accent2>
      <a:accent3>
        <a:srgbClr val="000000"/>
      </a:accent3>
      <a:accent4>
        <a:srgbClr val="000000"/>
      </a:accent4>
      <a:accent5>
        <a:srgbClr val="000000"/>
      </a:accent5>
      <a:accent6>
        <a:srgbClr val="000000"/>
      </a:accent6>
      <a:hlink>
        <a:srgbClr val="003264"/>
      </a:hlink>
      <a:folHlink>
        <a:srgbClr val="000000"/>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主题1">
  <a:themeElements>
    <a:clrScheme name="自定义 8">
      <a:dk1>
        <a:srgbClr val="000000"/>
      </a:dk1>
      <a:lt1>
        <a:srgbClr val="FFFFFF"/>
      </a:lt1>
      <a:dk2>
        <a:srgbClr val="999DA0"/>
      </a:dk2>
      <a:lt2>
        <a:srgbClr val="BCBEC0"/>
      </a:lt2>
      <a:accent1>
        <a:srgbClr val="4698CB"/>
      </a:accent1>
      <a:accent2>
        <a:srgbClr val="4FB6C4"/>
      </a:accent2>
      <a:accent3>
        <a:srgbClr val="000000"/>
      </a:accent3>
      <a:accent4>
        <a:srgbClr val="000000"/>
      </a:accent4>
      <a:accent5>
        <a:srgbClr val="000000"/>
      </a:accent5>
      <a:accent6>
        <a:srgbClr val="000000"/>
      </a:accent6>
      <a:hlink>
        <a:srgbClr val="003264"/>
      </a:hlink>
      <a:folHlink>
        <a:srgbClr val="000000"/>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主题1">
  <a:themeElements>
    <a:clrScheme name="自定义 8">
      <a:dk1>
        <a:srgbClr val="000000"/>
      </a:dk1>
      <a:lt1>
        <a:srgbClr val="FFFFFF"/>
      </a:lt1>
      <a:dk2>
        <a:srgbClr val="999DA0"/>
      </a:dk2>
      <a:lt2>
        <a:srgbClr val="BCBEC0"/>
      </a:lt2>
      <a:accent1>
        <a:srgbClr val="4698CB"/>
      </a:accent1>
      <a:accent2>
        <a:srgbClr val="4FB6C4"/>
      </a:accent2>
      <a:accent3>
        <a:srgbClr val="000000"/>
      </a:accent3>
      <a:accent4>
        <a:srgbClr val="000000"/>
      </a:accent4>
      <a:accent5>
        <a:srgbClr val="000000"/>
      </a:accent5>
      <a:accent6>
        <a:srgbClr val="000000"/>
      </a:accent6>
      <a:hlink>
        <a:srgbClr val="003264"/>
      </a:hlink>
      <a:folHlink>
        <a:srgbClr val="000000"/>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Template>
  <TotalTime>0</TotalTime>
  <Words>3159</Words>
  <Application>WPS 演示</Application>
  <PresentationFormat>宽屏</PresentationFormat>
  <Paragraphs>527</Paragraphs>
  <Slides>7</Slides>
  <Notes>0</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7</vt:i4>
      </vt:variant>
    </vt:vector>
  </HeadingPairs>
  <TitlesOfParts>
    <vt:vector size="25" baseType="lpstr">
      <vt:lpstr>Arial</vt:lpstr>
      <vt:lpstr>宋体</vt:lpstr>
      <vt:lpstr>Wingdings</vt:lpstr>
      <vt:lpstr>微软雅黑</vt:lpstr>
      <vt:lpstr>Franklin Gothic Medium</vt:lpstr>
      <vt:lpstr>Arial Unicode MS</vt:lpstr>
      <vt:lpstr>等线</vt:lpstr>
      <vt:lpstr>Arial Black</vt:lpstr>
      <vt:lpstr>微软雅黑 Light</vt:lpstr>
      <vt:lpstr>Calibri</vt:lpstr>
      <vt:lpstr>华文琥珀</vt:lpstr>
      <vt:lpstr>华文行楷</vt:lpstr>
      <vt:lpstr>华文中宋</vt:lpstr>
      <vt:lpstr>华文彩云</vt:lpstr>
      <vt:lpstr>主题1</vt:lpstr>
      <vt:lpstr>1_主题1</vt:lpstr>
      <vt:lpstr>2_主题1</vt:lpstr>
      <vt:lpstr>3_主题1</vt:lpstr>
      <vt:lpstr>PowerPoint 演示文稿</vt:lpstr>
      <vt:lpstr>目录</vt:lpstr>
      <vt:lpstr>PowerPoint 演示文稿</vt:lpstr>
      <vt:lpstr>PowerPoint 演示文稿</vt:lpstr>
      <vt:lpstr>PowerPoint 演示文稿</vt:lpstr>
      <vt:lpstr>PowerPoint 演示文稿</vt:lpstr>
      <vt:lpstr>PowerPoint 演示文稿</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PowerPoint  Standard Template</dc:title>
  <dc:creator>Mu</dc:creator>
  <cp:lastModifiedBy>质量管理部郑金玉19831788698</cp:lastModifiedBy>
  <cp:revision>106</cp:revision>
  <cp:lastPrinted>2021-03-11T16:00:00Z</cp:lastPrinted>
  <dcterms:created xsi:type="dcterms:W3CDTF">2021-03-11T16:00:00Z</dcterms:created>
  <dcterms:modified xsi:type="dcterms:W3CDTF">2023-09-02T07:46:13Z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55880406-49d3-4ab6-ac29-da5961e5a369</vt:lpwstr>
  </property>
  <property fmtid="{D5CDD505-2E9C-101B-9397-08002B2CF9AE}" pid="3" name="ICV">
    <vt:lpwstr>8DA6F15CB3144F77911CDB9205E655D9_13</vt:lpwstr>
  </property>
  <property fmtid="{D5CDD505-2E9C-101B-9397-08002B2CF9AE}" pid="4" name="KSOProductBuildVer">
    <vt:lpwstr>2052-12.1.0.15120</vt:lpwstr>
  </property>
</Properties>
</file>