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  <p:sldMasterId id="2147483708" r:id="rId7"/>
    <p:sldMasterId id="2147483720" r:id="rId8"/>
    <p:sldMasterId id="2147483732" r:id="rId9"/>
    <p:sldMasterId id="2147483744" r:id="rId10"/>
  </p:sldMasterIdLst>
  <p:sldIdLst>
    <p:sldId id="305" r:id="rId11"/>
    <p:sldId id="317" r:id="rId12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1686" y="108"/>
      </p:cViewPr>
      <p:guideLst>
        <p:guide orient="horz" pos="218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3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2.xml"/><Relationship Id="rId11" Type="http://schemas.openxmlformats.org/officeDocument/2006/relationships/slide" Target="slides/slide1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702A064-B7D8-455B-80E8-8E92DD513500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3DE1050-41A9-4282-A725-322091EBB598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11138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11138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0CA82D3-5B35-46FE-B370-6E79620B8441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7C35ABF-7034-4880-B510-671B18FCD47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C8E1D06-4E67-4FCC-8561-ABC6471352E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15D6C5-8CC4-49B1-BA5C-EEAEB7252AC9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BF53F8-1F72-47CC-94AD-333ED858393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EB7BB44-25BA-4709-A5F0-307337E9C5B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4A11074-126D-45B2-AB67-AEBE9E8C8BFD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87E588-19D7-47B2-8C75-40AFE30F5A4F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F18EEC-71CF-4E53-AF4A-529265D3654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1751591-B5A5-461F-9B7C-32932F41A497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D013F9-30DE-461D-91C2-84B7B293B9A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3912EA-8B20-4509-A849-603447FDC1D7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11138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11138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127824-08F1-4821-A4F1-AA27B063D83A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7C35ABF-7034-4880-B510-671B18FCD47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C8E1D06-4E67-4FCC-8561-ABC6471352E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15D6C5-8CC4-49B1-BA5C-EEAEB7252AC9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BF53F8-1F72-47CC-94AD-333ED858393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EB7BB44-25BA-4709-A5F0-307337E9C5B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4A11074-126D-45B2-AB67-AEBE9E8C8BFD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87E588-19D7-47B2-8C75-40AFE30F5A4F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879782C-F030-4A17-A0EC-EA582716DA22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F18EEC-71CF-4E53-AF4A-529265D3654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D013F9-30DE-461D-91C2-84B7B293B9A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3912EA-8B20-4509-A849-603447FDC1D7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11138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11138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127824-08F1-4821-A4F1-AA27B063D83A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7C35ABF-7034-4880-B510-671B18FCD47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C8E1D06-4E67-4FCC-8561-ABC6471352E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15D6C5-8CC4-49B1-BA5C-EEAEB7252AC9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BF53F8-1F72-47CC-94AD-333ED858393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EB7BB44-25BA-4709-A5F0-307337E9C5B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4A11074-126D-45B2-AB67-AEBE9E8C8BFD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F6E6BED-75B9-415E-95B1-5762B122408F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87E588-19D7-47B2-8C75-40AFE30F5A4F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F18EEC-71CF-4E53-AF4A-529265D3654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D013F9-30DE-461D-91C2-84B7B293B9A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3912EA-8B20-4509-A849-603447FDC1D7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11138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11138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127824-08F1-4821-A4F1-AA27B063D83A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7C35ABF-7034-4880-B510-671B18FCD47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C8E1D06-4E67-4FCC-8561-ABC6471352E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15D6C5-8CC4-49B1-BA5C-EEAEB7252AC9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BF53F8-1F72-47CC-94AD-333ED858393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EB7BB44-25BA-4709-A5F0-307337E9C5B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B5E02B-D3E4-4152-A53D-E23B8261529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4A11074-126D-45B2-AB67-AEBE9E8C8BFD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87E588-19D7-47B2-8C75-40AFE30F5A4F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F18EEC-71CF-4E53-AF4A-529265D3654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D013F9-30DE-461D-91C2-84B7B293B9A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3912EA-8B20-4509-A849-603447FDC1D7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11138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11138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127824-08F1-4821-A4F1-AA27B063D83A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7C35ABF-7034-4880-B510-671B18FCD47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C8E1D06-4E67-4FCC-8561-ABC6471352E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15D6C5-8CC4-49B1-BA5C-EEAEB7252AC9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BF53F8-1F72-47CC-94AD-333ED858393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D6EB5C-6C0B-4D1E-844D-D11C7761CF99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EB7BB44-25BA-4709-A5F0-307337E9C5B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4A11074-126D-45B2-AB67-AEBE9E8C8BFD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87E588-19D7-47B2-8C75-40AFE30F5A4F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F18EEC-71CF-4E53-AF4A-529265D3654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D013F9-30DE-461D-91C2-84B7B293B9A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3912EA-8B20-4509-A849-603447FDC1D7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11138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11138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127824-08F1-4821-A4F1-AA27B063D83A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7C35ABF-7034-4880-B510-671B18FCD47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C8E1D06-4E67-4FCC-8561-ABC6471352E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15D6C5-8CC4-49B1-BA5C-EEAEB7252AC9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1C8191B-9E91-482E-802A-0D5D345932C5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BF53F8-1F72-47CC-94AD-333ED858393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EB7BB44-25BA-4709-A5F0-307337E9C5B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4A11074-126D-45B2-AB67-AEBE9E8C8BFD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87E588-19D7-47B2-8C75-40AFE30F5A4F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F18EEC-71CF-4E53-AF4A-529265D3654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D013F9-30DE-461D-91C2-84B7B293B9A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3912EA-8B20-4509-A849-603447FDC1D7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11138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11138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127824-08F1-4821-A4F1-AA27B063D83A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7C35ABF-7034-4880-B510-671B18FCD47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C8E1D06-4E67-4FCC-8561-ABC6471352E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96B9172-6492-4A3E-BAD4-81C1701AB9EA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15D6C5-8CC4-49B1-BA5C-EEAEB7252AC9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BF53F8-1F72-47CC-94AD-333ED858393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EB7BB44-25BA-4709-A5F0-307337E9C5B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4A11074-126D-45B2-AB67-AEBE9E8C8BFD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87E588-19D7-47B2-8C75-40AFE30F5A4F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F18EEC-71CF-4E53-AF4A-529265D3654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D013F9-30DE-461D-91C2-84B7B293B9A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3912EA-8B20-4509-A849-603447FDC1D7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11138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11138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127824-08F1-4821-A4F1-AA27B063D83A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7C35ABF-7034-4880-B510-671B18FCD47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B69F917-B004-4289-ABBE-BA01D1FABE91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C8E1D06-4E67-4FCC-8561-ABC6471352E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15D6C5-8CC4-49B1-BA5C-EEAEB7252AC9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BF53F8-1F72-47CC-94AD-333ED8583936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EB7BB44-25BA-4709-A5F0-307337E9C5B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4A11074-126D-45B2-AB67-AEBE9E8C8BFD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87E588-19D7-47B2-8C75-40AFE30F5A4F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F18EEC-71CF-4E53-AF4A-529265D3654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0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D013F9-30DE-461D-91C2-84B7B293B9A4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3912EA-8B20-4509-A849-603447FDC1D7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11138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11138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127824-08F1-4821-A4F1-AA27B063D83A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5" Type="http://schemas.openxmlformats.org/officeDocument/2006/relationships/theme" Target="../theme/theme2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5" Type="http://schemas.openxmlformats.org/officeDocument/2006/relationships/theme" Target="../theme/theme3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5" Type="http://schemas.openxmlformats.org/officeDocument/2006/relationships/theme" Target="../theme/theme4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5" Type="http://schemas.openxmlformats.org/officeDocument/2006/relationships/theme" Target="../theme/theme5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5" Type="http://schemas.openxmlformats.org/officeDocument/2006/relationships/theme" Target="../theme/theme6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5.xml"/><Relationship Id="rId1" Type="http://schemas.openxmlformats.org/officeDocument/2006/relationships/slideLayout" Target="../slideLayouts/slideLayout56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8.xml"/><Relationship Id="rId15" Type="http://schemas.openxmlformats.org/officeDocument/2006/relationships/theme" Target="../theme/theme7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6.xml"/><Relationship Id="rId1" Type="http://schemas.openxmlformats.org/officeDocument/2006/relationships/slideLayout" Target="../slideLayouts/slideLayout67.xml"/></Relationships>
</file>

<file path=ppt/slideMasters/_rels/slideMaster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6.xml"/><Relationship Id="rId8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Relationship Id="rId3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9.xml"/><Relationship Id="rId15" Type="http://schemas.openxmlformats.org/officeDocument/2006/relationships/theme" Target="../theme/theme8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87.xml"/><Relationship Id="rId1" Type="http://schemas.openxmlformats.org/officeDocument/2006/relationships/slideLayout" Target="../slideLayouts/slideLayout78.xml"/></Relationships>
</file>

<file path=ppt/slideMasters/_rels/slideMaster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7.xml"/><Relationship Id="rId8" Type="http://schemas.openxmlformats.org/officeDocument/2006/relationships/slideLayout" Target="../slideLayouts/slideLayout96.xml"/><Relationship Id="rId7" Type="http://schemas.openxmlformats.org/officeDocument/2006/relationships/slideLayout" Target="../slideLayouts/slideLayout95.xml"/><Relationship Id="rId6" Type="http://schemas.openxmlformats.org/officeDocument/2006/relationships/slideLayout" Target="../slideLayouts/slideLayout94.xml"/><Relationship Id="rId5" Type="http://schemas.openxmlformats.org/officeDocument/2006/relationships/slideLayout" Target="../slideLayouts/slideLayout93.xml"/><Relationship Id="rId4" Type="http://schemas.openxmlformats.org/officeDocument/2006/relationships/slideLayout" Target="../slideLayouts/slideLayout92.xml"/><Relationship Id="rId3" Type="http://schemas.openxmlformats.org/officeDocument/2006/relationships/slideLayout" Target="../slideLayouts/slideLayout91.xml"/><Relationship Id="rId2" Type="http://schemas.openxmlformats.org/officeDocument/2006/relationships/slideLayout" Target="../slideLayouts/slideLayout90.xml"/><Relationship Id="rId15" Type="http://schemas.openxmlformats.org/officeDocument/2006/relationships/theme" Target="../theme/theme9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98.xml"/><Relationship Id="rId1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/>
          <p:nvPr/>
        </p:nvSpPr>
        <p:spPr>
          <a:xfrm>
            <a:off x="0" y="-20637"/>
            <a:ext cx="9144000" cy="1438275"/>
          </a:xfrm>
          <a:prstGeom prst="rect">
            <a:avLst/>
          </a:prstGeom>
          <a:solidFill>
            <a:srgbClr val="243AA8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7" name="Text Box 3"/>
          <p:cNvSpPr txBox="1"/>
          <p:nvPr/>
        </p:nvSpPr>
        <p:spPr>
          <a:xfrm>
            <a:off x="15875" y="6742113"/>
            <a:ext cx="9128125" cy="115887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1028" name="Text Box 4"/>
          <p:cNvSpPr txBox="1"/>
          <p:nvPr/>
        </p:nvSpPr>
        <p:spPr>
          <a:xfrm>
            <a:off x="15875" y="-9525"/>
            <a:ext cx="9144000" cy="109538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0" name="Rectangle 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400" noProof="1" dirty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96FD62-7B45-4A90-8079-E8A0410E0642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/>
          <p:nvPr/>
        </p:nvSpPr>
        <p:spPr>
          <a:xfrm>
            <a:off x="0" y="-20637"/>
            <a:ext cx="9144000" cy="1438275"/>
          </a:xfrm>
          <a:prstGeom prst="rect">
            <a:avLst/>
          </a:prstGeom>
          <a:solidFill>
            <a:srgbClr val="243AA8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lvl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1" name="Text Box 3"/>
          <p:cNvSpPr txBox="1"/>
          <p:nvPr/>
        </p:nvSpPr>
        <p:spPr>
          <a:xfrm>
            <a:off x="15875" y="6742113"/>
            <a:ext cx="9128125" cy="115887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2052" name="Text Box 4"/>
          <p:cNvSpPr txBox="1"/>
          <p:nvPr/>
        </p:nvSpPr>
        <p:spPr>
          <a:xfrm>
            <a:off x="15875" y="-9525"/>
            <a:ext cx="9144000" cy="109538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2053" name="Rectangle 5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4" name="Rectangle 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400" noProof="1" dirty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EC8E46-0D9E-461C-9337-DDA95A9BBAA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/>
          <p:nvPr/>
        </p:nvSpPr>
        <p:spPr>
          <a:xfrm>
            <a:off x="0" y="-20637"/>
            <a:ext cx="9144000" cy="1438275"/>
          </a:xfrm>
          <a:prstGeom prst="rect">
            <a:avLst/>
          </a:prstGeom>
          <a:solidFill>
            <a:srgbClr val="243AA8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lvl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Text Box 3"/>
          <p:cNvSpPr txBox="1"/>
          <p:nvPr/>
        </p:nvSpPr>
        <p:spPr>
          <a:xfrm>
            <a:off x="15875" y="6742113"/>
            <a:ext cx="9128125" cy="115887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3076" name="Text Box 4"/>
          <p:cNvSpPr txBox="1"/>
          <p:nvPr/>
        </p:nvSpPr>
        <p:spPr>
          <a:xfrm>
            <a:off x="15875" y="-9525"/>
            <a:ext cx="9144000" cy="109538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3077" name="Rectangle 5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078" name="Rectangle 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400" noProof="1" dirty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EC8E46-0D9E-461C-9337-DDA95A9BBAA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/>
          <p:nvPr/>
        </p:nvSpPr>
        <p:spPr>
          <a:xfrm>
            <a:off x="0" y="-20637"/>
            <a:ext cx="9144000" cy="1438275"/>
          </a:xfrm>
          <a:prstGeom prst="rect">
            <a:avLst/>
          </a:prstGeom>
          <a:solidFill>
            <a:srgbClr val="243AA8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lvl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099" name="Text Box 3"/>
          <p:cNvSpPr txBox="1"/>
          <p:nvPr/>
        </p:nvSpPr>
        <p:spPr>
          <a:xfrm>
            <a:off x="15875" y="6742113"/>
            <a:ext cx="9128125" cy="115887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4100" name="Text Box 4"/>
          <p:cNvSpPr txBox="1"/>
          <p:nvPr/>
        </p:nvSpPr>
        <p:spPr>
          <a:xfrm>
            <a:off x="15875" y="-9525"/>
            <a:ext cx="9144000" cy="109538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4101" name="Rectangle 5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102" name="Rectangle 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400" noProof="1" dirty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EC8E46-0D9E-461C-9337-DDA95A9BBAA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122" name="Rectangle 2"/>
          <p:cNvSpPr/>
          <p:nvPr/>
        </p:nvSpPr>
        <p:spPr>
          <a:xfrm>
            <a:off x="0" y="-20637"/>
            <a:ext cx="9144000" cy="1438275"/>
          </a:xfrm>
          <a:prstGeom prst="rect">
            <a:avLst/>
          </a:prstGeom>
          <a:solidFill>
            <a:srgbClr val="243AA8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lvl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3" name="Text Box 3"/>
          <p:cNvSpPr txBox="1"/>
          <p:nvPr/>
        </p:nvSpPr>
        <p:spPr>
          <a:xfrm>
            <a:off x="15875" y="6742113"/>
            <a:ext cx="9128125" cy="115887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5124" name="Text Box 4"/>
          <p:cNvSpPr txBox="1"/>
          <p:nvPr/>
        </p:nvSpPr>
        <p:spPr>
          <a:xfrm>
            <a:off x="15875" y="-9525"/>
            <a:ext cx="9144000" cy="109538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5125" name="Rectangle 5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5126" name="Rectangle 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400" noProof="1" dirty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EC8E46-0D9E-461C-9337-DDA95A9BBAA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146" name="Rectangle 2"/>
          <p:cNvSpPr/>
          <p:nvPr/>
        </p:nvSpPr>
        <p:spPr>
          <a:xfrm>
            <a:off x="0" y="-20637"/>
            <a:ext cx="9144000" cy="1438275"/>
          </a:xfrm>
          <a:prstGeom prst="rect">
            <a:avLst/>
          </a:prstGeom>
          <a:solidFill>
            <a:srgbClr val="243AA8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lvl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47" name="Text Box 3"/>
          <p:cNvSpPr txBox="1"/>
          <p:nvPr/>
        </p:nvSpPr>
        <p:spPr>
          <a:xfrm>
            <a:off x="15875" y="6742113"/>
            <a:ext cx="9128125" cy="115887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6148" name="Text Box 4"/>
          <p:cNvSpPr txBox="1"/>
          <p:nvPr/>
        </p:nvSpPr>
        <p:spPr>
          <a:xfrm>
            <a:off x="15875" y="-9525"/>
            <a:ext cx="9144000" cy="109538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6149" name="Rectangle 5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6150" name="Rectangle 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400" noProof="1" dirty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EC8E46-0D9E-461C-9337-DDA95A9BBAA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2"/>
          <p:cNvSpPr/>
          <p:nvPr/>
        </p:nvSpPr>
        <p:spPr>
          <a:xfrm>
            <a:off x="0" y="-20637"/>
            <a:ext cx="9144000" cy="1438275"/>
          </a:xfrm>
          <a:prstGeom prst="rect">
            <a:avLst/>
          </a:prstGeom>
          <a:solidFill>
            <a:srgbClr val="243AA8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lvl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71" name="Text Box 3"/>
          <p:cNvSpPr txBox="1"/>
          <p:nvPr/>
        </p:nvSpPr>
        <p:spPr>
          <a:xfrm>
            <a:off x="15875" y="6742113"/>
            <a:ext cx="9128125" cy="115887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7172" name="Text Box 4"/>
          <p:cNvSpPr txBox="1"/>
          <p:nvPr/>
        </p:nvSpPr>
        <p:spPr>
          <a:xfrm>
            <a:off x="15875" y="-9525"/>
            <a:ext cx="9144000" cy="109538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7173" name="Rectangle 5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174" name="Rectangle 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400" noProof="1" dirty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EC8E46-0D9E-461C-9337-DDA95A9BBAA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2"/>
          <p:cNvSpPr/>
          <p:nvPr/>
        </p:nvSpPr>
        <p:spPr>
          <a:xfrm>
            <a:off x="0" y="-20637"/>
            <a:ext cx="9144000" cy="1438275"/>
          </a:xfrm>
          <a:prstGeom prst="rect">
            <a:avLst/>
          </a:prstGeom>
          <a:solidFill>
            <a:srgbClr val="243AA8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lvl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71" name="Text Box 3"/>
          <p:cNvSpPr txBox="1"/>
          <p:nvPr/>
        </p:nvSpPr>
        <p:spPr>
          <a:xfrm>
            <a:off x="15875" y="6742113"/>
            <a:ext cx="9128125" cy="115887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7172" name="Text Box 4"/>
          <p:cNvSpPr txBox="1"/>
          <p:nvPr/>
        </p:nvSpPr>
        <p:spPr>
          <a:xfrm>
            <a:off x="15875" y="-9525"/>
            <a:ext cx="9144000" cy="109538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7173" name="Rectangle 5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174" name="Rectangle 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400" noProof="1" dirty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EC8E46-0D9E-461C-9337-DDA95A9BBAA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2"/>
          <p:cNvSpPr/>
          <p:nvPr/>
        </p:nvSpPr>
        <p:spPr>
          <a:xfrm>
            <a:off x="0" y="-20637"/>
            <a:ext cx="9144000" cy="1438275"/>
          </a:xfrm>
          <a:prstGeom prst="rect">
            <a:avLst/>
          </a:prstGeom>
          <a:solidFill>
            <a:srgbClr val="243AA8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lvl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71" name="Text Box 3"/>
          <p:cNvSpPr txBox="1"/>
          <p:nvPr/>
        </p:nvSpPr>
        <p:spPr>
          <a:xfrm>
            <a:off x="15875" y="6742113"/>
            <a:ext cx="9128125" cy="115887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7172" name="Text Box 4"/>
          <p:cNvSpPr txBox="1"/>
          <p:nvPr/>
        </p:nvSpPr>
        <p:spPr>
          <a:xfrm>
            <a:off x="15875" y="-9525"/>
            <a:ext cx="9144000" cy="109538"/>
          </a:xfrm>
          <a:prstGeom prst="rect">
            <a:avLst/>
          </a:prstGeom>
          <a:solidFill>
            <a:srgbClr val="C1C1C1"/>
          </a:solidFill>
          <a:ln w="9525">
            <a:noFill/>
          </a:ln>
        </p:spPr>
        <p:txBody>
          <a:bodyPr lIns="36000" tIns="7200" rIns="36000" bIns="18000" anchor="ctr" anchorCtr="0"/>
          <a:p>
            <a:pPr lvl="0" eaLnBrk="0" hangingPunct="0"/>
            <a:endParaRPr lang="en-US" altLang="zh-CN" sz="100" dirty="0">
              <a:latin typeface="Arial" panose="020B0604020202020204" pitchFamily="34" charset="0"/>
            </a:endParaRPr>
          </a:p>
        </p:txBody>
      </p:sp>
      <p:sp>
        <p:nvSpPr>
          <p:cNvPr id="7173" name="Rectangle 5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174" name="Rectangle 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400" noProof="1" dirty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EC8E46-0D9E-461C-9337-DDA95A9BBAA3}" type="slidenum">
              <a:rPr kumimoji="0" lang="en-US" altLang="zh-CN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fad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  <a:ea typeface="隶书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1.xml"/><Relationship Id="rId2" Type="http://schemas.openxmlformats.org/officeDocument/2006/relationships/image" Target="../media/image5.png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371600" y="2133600"/>
            <a:ext cx="5459095" cy="235966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219200" y="1219200"/>
            <a:ext cx="4572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330101301300 主驾靠背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143000" y="5257800"/>
            <a:ext cx="4572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sym typeface="+mn-ea"/>
              </a:rPr>
              <a:t>镶块</a:t>
            </a:r>
            <a:r>
              <a:rPr lang="en-US" altLang="zh-CN">
                <a:sym typeface="+mn-ea"/>
              </a:rPr>
              <a:t>380*60*45  </a:t>
            </a:r>
            <a:r>
              <a:rPr lang="zh-CN" altLang="en-US">
                <a:sym typeface="+mn-ea"/>
              </a:rPr>
              <a:t>，</a:t>
            </a:r>
            <a:r>
              <a:rPr lang="en-US" altLang="zh-CN">
                <a:sym typeface="+mn-ea"/>
              </a:rPr>
              <a:t>CNC</a:t>
            </a:r>
            <a:r>
              <a:rPr lang="zh-CN" altLang="en-US">
                <a:sym typeface="+mn-ea"/>
              </a:rPr>
              <a:t>先做模型，再铸造铝件，</a:t>
            </a:r>
            <a:r>
              <a:rPr lang="en-US" altLang="zh-CN">
                <a:sym typeface="+mn-ea"/>
              </a:rPr>
              <a:t>CNC</a:t>
            </a:r>
            <a:r>
              <a:rPr lang="zh-CN" altLang="en-US">
                <a:sym typeface="+mn-ea"/>
              </a:rPr>
              <a:t>加工。</a:t>
            </a:r>
            <a:endParaRPr lang="zh-CN" altLang="en-US">
              <a:sym typeface="+mn-ea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447800" y="1143000"/>
            <a:ext cx="4572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330102300800  副驾大背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244600" y="1752600"/>
            <a:ext cx="4979035" cy="272796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367155" y="5044440"/>
            <a:ext cx="43370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镶块</a:t>
            </a:r>
            <a:r>
              <a:rPr lang="en-US" altLang="zh-CN"/>
              <a:t>380*60*45  </a:t>
            </a:r>
            <a:r>
              <a:rPr lang="zh-CN" altLang="en-US"/>
              <a:t>，</a:t>
            </a:r>
            <a:r>
              <a:rPr lang="en-US" altLang="zh-CN"/>
              <a:t>CNC</a:t>
            </a:r>
            <a:r>
              <a:rPr lang="zh-CN" altLang="en-US"/>
              <a:t>先做模型，再铸造铝件，</a:t>
            </a:r>
            <a:r>
              <a:rPr lang="en-US" altLang="zh-CN"/>
              <a:t>CNC</a:t>
            </a:r>
            <a:r>
              <a:rPr lang="zh-CN" altLang="en-US"/>
              <a:t>加工。</a:t>
            </a:r>
            <a:endParaRPr lang="zh-CN" altLang="en-US"/>
          </a:p>
        </p:txBody>
      </p:sp>
    </p:spTree>
  </p:cSld>
  <p:clrMapOvr>
    <a:masterClrMapping/>
  </p:clrMapOvr>
  <p:transition>
    <p:fade/>
  </p:transition>
</p:sld>
</file>

<file path=ppt/tags/tag1.xml><?xml version="1.0" encoding="utf-8"?>
<p:tagLst xmlns:p="http://schemas.openxmlformats.org/presentationml/2006/main">
  <p:tag name="KSO_WM_BEAUTIFY_FLAG" val=""/>
  <p:tag name="KSO_WM_UNIT_PLACING_PICTURE_USER_VIEWPORT" val="{&quot;height&quot;:4545,&quot;width&quot;:10515}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PP_MARK_KEY" val="436b10d7-8fd4-42a3-a4b3-a180e8d4ed2d"/>
  <p:tag name="COMMONDATA" val="eyJoZGlkIjoiNjRlMDYwY2ZkYTM1NjJiNDM3NGQ5YTViZDIxYWU1NjEifQ=="/>
</p:tagLst>
</file>

<file path=ppt/theme/theme1.xml><?xml version="1.0" encoding="utf-8"?>
<a:theme xmlns:a="http://schemas.openxmlformats.org/drawingml/2006/main" name="通用_蓝">
  <a:themeElements>
    <a:clrScheme name="通用_蓝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通用_蓝">
      <a:majorFont>
        <a:latin typeface="Arial"/>
        <a:ea typeface="隶书"/>
        <a:cs typeface=""/>
      </a:majorFont>
      <a:minorFont>
        <a:latin typeface="Arial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4_通用_蓝">
  <a:themeElements>
    <a:clrScheme name="通用_蓝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通用_蓝">
      <a:majorFont>
        <a:latin typeface="Arial"/>
        <a:ea typeface="隶书"/>
        <a:cs typeface=""/>
      </a:majorFont>
      <a:minorFont>
        <a:latin typeface="Arial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7_通用_蓝">
  <a:themeElements>
    <a:clrScheme name="通用_蓝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通用_蓝">
      <a:majorFont>
        <a:latin typeface="Arial"/>
        <a:ea typeface="隶书"/>
        <a:cs typeface=""/>
      </a:majorFont>
      <a:minorFont>
        <a:latin typeface="Arial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9_通用_蓝">
  <a:themeElements>
    <a:clrScheme name="通用_蓝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通用_蓝">
      <a:majorFont>
        <a:latin typeface="Arial"/>
        <a:ea typeface="隶书"/>
        <a:cs typeface=""/>
      </a:majorFont>
      <a:minorFont>
        <a:latin typeface="Arial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0_通用_蓝">
  <a:themeElements>
    <a:clrScheme name="通用_蓝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通用_蓝">
      <a:majorFont>
        <a:latin typeface="Arial"/>
        <a:ea typeface="隶书"/>
        <a:cs typeface=""/>
      </a:majorFont>
      <a:minorFont>
        <a:latin typeface="Arial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1_通用_蓝">
  <a:themeElements>
    <a:clrScheme name="通用_蓝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通用_蓝">
      <a:majorFont>
        <a:latin typeface="Arial"/>
        <a:ea typeface="隶书"/>
        <a:cs typeface=""/>
      </a:majorFont>
      <a:minorFont>
        <a:latin typeface="Arial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2_通用_蓝">
  <a:themeElements>
    <a:clrScheme name="通用_蓝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通用_蓝">
      <a:majorFont>
        <a:latin typeface="Arial"/>
        <a:ea typeface="隶书"/>
        <a:cs typeface=""/>
      </a:majorFont>
      <a:minorFont>
        <a:latin typeface="Arial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通用_蓝">
  <a:themeElements>
    <a:clrScheme name="通用_蓝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通用_蓝">
      <a:majorFont>
        <a:latin typeface="Arial"/>
        <a:ea typeface="隶书"/>
        <a:cs typeface=""/>
      </a:majorFont>
      <a:minorFont>
        <a:latin typeface="Arial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2_通用_蓝">
  <a:themeElements>
    <a:clrScheme name="通用_蓝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通用_蓝">
      <a:majorFont>
        <a:latin typeface="Arial"/>
        <a:ea typeface="隶书"/>
        <a:cs typeface=""/>
      </a:majorFont>
      <a:minorFont>
        <a:latin typeface="Arial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通用_蓝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通用_蓝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通用_蓝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蓝白</Template>
  <TotalTime>0</TotalTime>
  <Words>103</Words>
  <Application>WPS 演示</Application>
  <PresentationFormat>全屏显示(4:3)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9</vt:i4>
      </vt:variant>
      <vt:variant>
        <vt:lpstr>幻灯片标题</vt:lpstr>
      </vt:variant>
      <vt:variant>
        <vt:i4>2</vt:i4>
      </vt:variant>
    </vt:vector>
  </HeadingPairs>
  <TitlesOfParts>
    <vt:vector size="20" baseType="lpstr">
      <vt:lpstr>Arial</vt:lpstr>
      <vt:lpstr>宋体</vt:lpstr>
      <vt:lpstr>Wingdings</vt:lpstr>
      <vt:lpstr>隶书</vt:lpstr>
      <vt:lpstr>微软雅黑</vt:lpstr>
      <vt:lpstr>Arial Unicode MS</vt:lpstr>
      <vt:lpstr>Calibri</vt:lpstr>
      <vt:lpstr>华文新魏</vt:lpstr>
      <vt:lpstr>RomanS</vt:lpstr>
      <vt:lpstr>通用_蓝</vt:lpstr>
      <vt:lpstr>44_通用_蓝</vt:lpstr>
      <vt:lpstr>47_通用_蓝</vt:lpstr>
      <vt:lpstr>49_通用_蓝</vt:lpstr>
      <vt:lpstr>50_通用_蓝</vt:lpstr>
      <vt:lpstr>51_通用_蓝</vt:lpstr>
      <vt:lpstr>52_通用_蓝</vt:lpstr>
      <vt:lpstr>1_通用_蓝</vt:lpstr>
      <vt:lpstr>2_通用_蓝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113</cp:revision>
  <dcterms:created xsi:type="dcterms:W3CDTF">2020-05-09T23:41:00Z</dcterms:created>
  <dcterms:modified xsi:type="dcterms:W3CDTF">2023-09-04T23:59:57Z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ICV">
    <vt:lpwstr>8CC798948AF846DB90314F67C7EFC50A_12</vt:lpwstr>
  </property>
  <property fmtid="{D5CDD505-2E9C-101B-9397-08002B2CF9AE}" pid="4" name="KSOProductBuildVer">
    <vt:lpwstr>2052-11.1.0.14309</vt:lpwstr>
  </property>
</Properties>
</file>