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427" r:id="rId8"/>
    <p:sldId id="487" r:id="rId9"/>
    <p:sldId id="506" r:id="rId10"/>
    <p:sldId id="504" r:id="rId11"/>
    <p:sldId id="505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08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2023-09-19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23.9/18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2023-09-19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26" Type="http://schemas.openxmlformats.org/officeDocument/2006/relationships/image" Target="../media/image27.emf"/><Relationship Id="rId3" Type="http://schemas.openxmlformats.org/officeDocument/2006/relationships/oleObject" Target="file:///G:\GY-WORKS\1-&#39033;&#30446;&#31649;&#29702;\05-&#37325;&#27773;&#28023;&#22806;3.0\02-&#39033;&#30446;&#24320;&#21457;\SHT0010753.CATProduct" TargetMode="External"/><Relationship Id="rId21" Type="http://schemas.openxmlformats.org/officeDocument/2006/relationships/image" Target="../media/image22.emf"/><Relationship Id="rId7" Type="http://schemas.openxmlformats.org/officeDocument/2006/relationships/image" Target="../media/image7.w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5" Type="http://schemas.openxmlformats.org/officeDocument/2006/relationships/image" Target="../media/image26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5" Type="http://schemas.openxmlformats.org/officeDocument/2006/relationships/image" Target="../media/image9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28" Type="http://schemas.openxmlformats.org/officeDocument/2006/relationships/image" Target="../media/image29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w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39.emf"/><Relationship Id="rId18" Type="http://schemas.openxmlformats.org/officeDocument/2006/relationships/image" Target="../media/image44.emf"/><Relationship Id="rId26" Type="http://schemas.openxmlformats.org/officeDocument/2006/relationships/image" Target="../media/image52.emf"/><Relationship Id="rId3" Type="http://schemas.openxmlformats.org/officeDocument/2006/relationships/oleObject" Target="file:///G:\GY-WORKS\1-&#39033;&#30446;&#31649;&#29702;\05-&#37325;&#27773;&#28023;&#22806;3.0\02-&#39033;&#30446;&#24320;&#21457;\SHT0010753.CATProduct" TargetMode="External"/><Relationship Id="rId21" Type="http://schemas.openxmlformats.org/officeDocument/2006/relationships/image" Target="../media/image47.emf"/><Relationship Id="rId7" Type="http://schemas.openxmlformats.org/officeDocument/2006/relationships/image" Target="../media/image34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5" Type="http://schemas.openxmlformats.org/officeDocument/2006/relationships/image" Target="../media/image51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emf"/><Relationship Id="rId20" Type="http://schemas.openxmlformats.org/officeDocument/2006/relationships/image" Target="../media/image4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11" Type="http://schemas.openxmlformats.org/officeDocument/2006/relationships/image" Target="../media/image37.emf"/><Relationship Id="rId24" Type="http://schemas.openxmlformats.org/officeDocument/2006/relationships/image" Target="../media/image50.png"/><Relationship Id="rId5" Type="http://schemas.openxmlformats.org/officeDocument/2006/relationships/image" Target="../media/image32.emf"/><Relationship Id="rId15" Type="http://schemas.openxmlformats.org/officeDocument/2006/relationships/image" Target="../media/image41.emf"/><Relationship Id="rId23" Type="http://schemas.openxmlformats.org/officeDocument/2006/relationships/image" Target="../media/image49.emf"/><Relationship Id="rId10" Type="http://schemas.openxmlformats.org/officeDocument/2006/relationships/image" Target="../media/image36.emf"/><Relationship Id="rId19" Type="http://schemas.openxmlformats.org/officeDocument/2006/relationships/image" Target="../media/image45.emf"/><Relationship Id="rId4" Type="http://schemas.openxmlformats.org/officeDocument/2006/relationships/image" Target="../media/image5.wmf"/><Relationship Id="rId9" Type="http://schemas.openxmlformats.org/officeDocument/2006/relationships/image" Target="../media/image35.emf"/><Relationship Id="rId14" Type="http://schemas.openxmlformats.org/officeDocument/2006/relationships/image" Target="../media/image40.emf"/><Relationship Id="rId22" Type="http://schemas.openxmlformats.org/officeDocument/2006/relationships/image" Target="../media/image48.emf"/><Relationship Id="rId27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Y-WORKS\1-&#39033;&#30446;&#31649;&#29702;\05-&#37325;&#27773;&#28023;&#22806;3.0\02-&#39033;&#30446;&#24320;&#21457;\ZY1707-H6-SHT0010760-H-01&#65288;&#20027;&#12289;&#21103;&#39550;&#38752;&#32972;&#24367;&#31649;&#28938;&#25509;&#24635;&#25104;&#65289;.CATProduct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emf"/><Relationship Id="rId4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重汽海外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3.0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开发及说明会报告书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2023.9.18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30393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重汽海外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30,000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主驾、副驾座椅靠背骨架总成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22.5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99883"/>
              </p:ext>
            </p:extLst>
          </p:nvPr>
        </p:nvGraphicFramePr>
        <p:xfrm>
          <a:off x="1360488" y="2441575"/>
          <a:ext cx="4181476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作业日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76687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主驾调角器焊胎可借用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H6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调角器焊胎；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主驾靠背弯管总成焊胎借用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H6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靠背弯管总成焊胎（需修改部分定位块及压紧</a:t>
                      </a: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块）；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主副驾靠背焊胎各分两序，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均采用伺服翻转形式。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ko-KR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44764"/>
              </p:ext>
            </p:extLst>
          </p:nvPr>
        </p:nvGraphicFramePr>
        <p:xfrm>
          <a:off x="5594350" y="1193815"/>
          <a:ext cx="4137026" cy="201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25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主驾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 (SHT0010777)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副驾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 (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SHT0016473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" name="图片 6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52" y="1434634"/>
            <a:ext cx="770407" cy="1708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4277BD-F002-4EF6-8F59-8CC7EDE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539" y="1421054"/>
            <a:ext cx="1187772" cy="1736149"/>
          </a:xfrm>
          <a:prstGeom prst="rect">
            <a:avLst/>
          </a:prstGeom>
        </p:spPr>
      </p:pic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05232"/>
              </p:ext>
            </p:extLst>
          </p:nvPr>
        </p:nvGraphicFramePr>
        <p:xfrm>
          <a:off x="1308100" y="3354388"/>
          <a:ext cx="6587269" cy="212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  <a:cs typeface="+mn-cs"/>
                        </a:rPr>
                        <a:t>2024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0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简易焊胎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5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2000250" y="4276725"/>
            <a:ext cx="2520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3531121" y="42037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3197746" y="3932238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3197746" y="4343400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9/19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4108152" y="393223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직선 화살표 연결선 35">
            <a:extLst>
              <a:ext uri="{FF2B5EF4-FFF2-40B4-BE49-F238E27FC236}">
                <a16:creationId xmlns:a16="http://schemas.microsoft.com/office/drawing/2014/main" id="{4BCBE62F-2432-4141-8251-152F801ED4F4}"/>
              </a:ext>
            </a:extLst>
          </p:cNvPr>
          <p:cNvCxnSpPr/>
          <p:nvPr/>
        </p:nvCxnSpPr>
        <p:spPr>
          <a:xfrm>
            <a:off x="2000250" y="4967288"/>
            <a:ext cx="385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0" name="이등변 삼각형 36">
            <a:extLst>
              <a:ext uri="{FF2B5EF4-FFF2-40B4-BE49-F238E27FC236}">
                <a16:creationId xmlns:a16="http://schemas.microsoft.com/office/drawing/2014/main" id="{61F629FD-F472-400B-B8E6-2518FE248679}"/>
              </a:ext>
            </a:extLst>
          </p:cNvPr>
          <p:cNvSpPr/>
          <p:nvPr/>
        </p:nvSpPr>
        <p:spPr>
          <a:xfrm flipV="1">
            <a:off x="3637855" y="4899025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1" name="직사각형 37">
            <a:extLst>
              <a:ext uri="{FF2B5EF4-FFF2-40B4-BE49-F238E27FC236}">
                <a16:creationId xmlns:a16="http://schemas.microsoft.com/office/drawing/2014/main" id="{0D00A1AB-2661-4535-A08D-A5FA35141FA4}"/>
              </a:ext>
            </a:extLst>
          </p:cNvPr>
          <p:cNvSpPr/>
          <p:nvPr/>
        </p:nvSpPr>
        <p:spPr>
          <a:xfrm>
            <a:off x="3320355" y="4627563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</a:p>
        </p:txBody>
      </p:sp>
      <p:sp>
        <p:nvSpPr>
          <p:cNvPr id="32" name="직사각형 38">
            <a:extLst>
              <a:ext uri="{FF2B5EF4-FFF2-40B4-BE49-F238E27FC236}">
                <a16:creationId xmlns:a16="http://schemas.microsoft.com/office/drawing/2014/main" id="{FC18E683-F221-42FD-ACD0-7B38D63C812D}"/>
              </a:ext>
            </a:extLst>
          </p:cNvPr>
          <p:cNvSpPr/>
          <p:nvPr/>
        </p:nvSpPr>
        <p:spPr>
          <a:xfrm>
            <a:off x="3314005" y="5038725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9/25</a:t>
            </a:r>
          </a:p>
        </p:txBody>
      </p:sp>
      <p:sp>
        <p:nvSpPr>
          <p:cNvPr id="33" name="직사각형 42">
            <a:extLst>
              <a:ext uri="{FF2B5EF4-FFF2-40B4-BE49-F238E27FC236}">
                <a16:creationId xmlns:a16="http://schemas.microsoft.com/office/drawing/2014/main" id="{D1ED4D32-9774-4D2B-9EDD-55E0D7685E82}"/>
              </a:ext>
            </a:extLst>
          </p:cNvPr>
          <p:cNvSpPr/>
          <p:nvPr/>
        </p:nvSpPr>
        <p:spPr bwMode="auto">
          <a:xfrm>
            <a:off x="5486896" y="4797425"/>
            <a:ext cx="287338" cy="35877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安装</a:t>
            </a:r>
            <a:endParaRPr kumimoji="1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직사각형 47">
            <a:extLst>
              <a:ext uri="{FF2B5EF4-FFF2-40B4-BE49-F238E27FC236}">
                <a16:creationId xmlns:a16="http://schemas.microsoft.com/office/drawing/2014/main" id="{0B9FCACC-8464-4B67-974C-FB1D8610D5FF}"/>
              </a:ext>
            </a:extLst>
          </p:cNvPr>
          <p:cNvSpPr/>
          <p:nvPr/>
        </p:nvSpPr>
        <p:spPr bwMode="auto">
          <a:xfrm>
            <a:off x="4160912" y="4868863"/>
            <a:ext cx="940469" cy="2159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设备制作</a:t>
            </a:r>
          </a:p>
        </p:txBody>
      </p:sp>
      <p:sp>
        <p:nvSpPr>
          <p:cNvPr id="36" name="이등변 삼각형 48">
            <a:extLst>
              <a:ext uri="{FF2B5EF4-FFF2-40B4-BE49-F238E27FC236}">
                <a16:creationId xmlns:a16="http://schemas.microsoft.com/office/drawing/2014/main" id="{0E23D4D6-DDC8-4144-9EE0-4B84314F31C7}"/>
              </a:ext>
            </a:extLst>
          </p:cNvPr>
          <p:cNvSpPr/>
          <p:nvPr/>
        </p:nvSpPr>
        <p:spPr>
          <a:xfrm flipV="1">
            <a:off x="5336084" y="4899025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7" name="직사각형 49">
            <a:extLst>
              <a:ext uri="{FF2B5EF4-FFF2-40B4-BE49-F238E27FC236}">
                <a16:creationId xmlns:a16="http://schemas.microsoft.com/office/drawing/2014/main" id="{F73C1AED-489A-4B30-9609-70B971F2B565}"/>
              </a:ext>
            </a:extLst>
          </p:cNvPr>
          <p:cNvSpPr/>
          <p:nvPr/>
        </p:nvSpPr>
        <p:spPr>
          <a:xfrm>
            <a:off x="4999534" y="4627563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入厂</a:t>
            </a:r>
          </a:p>
        </p:txBody>
      </p:sp>
      <p:sp>
        <p:nvSpPr>
          <p:cNvPr id="38" name="직사각형 50">
            <a:extLst>
              <a:ext uri="{FF2B5EF4-FFF2-40B4-BE49-F238E27FC236}">
                <a16:creationId xmlns:a16="http://schemas.microsoft.com/office/drawing/2014/main" id="{57580617-2AA1-43B7-9178-E5144159A775}"/>
              </a:ext>
            </a:extLst>
          </p:cNvPr>
          <p:cNvSpPr/>
          <p:nvPr/>
        </p:nvSpPr>
        <p:spPr>
          <a:xfrm>
            <a:off x="4999534" y="5038725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12/15</a:t>
            </a:r>
          </a:p>
        </p:txBody>
      </p:sp>
      <p:sp>
        <p:nvSpPr>
          <p:cNvPr id="39" name="직사각형 52">
            <a:extLst>
              <a:ext uri="{FF2B5EF4-FFF2-40B4-BE49-F238E27FC236}">
                <a16:creationId xmlns:a16="http://schemas.microsoft.com/office/drawing/2014/main" id="{8D051252-C147-4EF8-AB8E-942D28AF2CF6}"/>
              </a:ext>
            </a:extLst>
          </p:cNvPr>
          <p:cNvSpPr/>
          <p:nvPr/>
        </p:nvSpPr>
        <p:spPr>
          <a:xfrm>
            <a:off x="4340795" y="5051425"/>
            <a:ext cx="68421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M+1.5</a:t>
            </a:r>
          </a:p>
        </p:txBody>
      </p:sp>
      <p:sp>
        <p:nvSpPr>
          <p:cNvPr id="41" name="이등변 삼각형 64">
            <a:extLst>
              <a:ext uri="{FF2B5EF4-FFF2-40B4-BE49-F238E27FC236}">
                <a16:creationId xmlns:a16="http://schemas.microsoft.com/office/drawing/2014/main" id="{8CB29F9E-93BE-4BBE-87E4-99CDE4E18BE9}"/>
              </a:ext>
            </a:extLst>
          </p:cNvPr>
          <p:cNvSpPr/>
          <p:nvPr/>
        </p:nvSpPr>
        <p:spPr>
          <a:xfrm flipV="1">
            <a:off x="5745137" y="4884738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3" name="직사각형 66">
            <a:extLst>
              <a:ext uri="{FF2B5EF4-FFF2-40B4-BE49-F238E27FC236}">
                <a16:creationId xmlns:a16="http://schemas.microsoft.com/office/drawing/2014/main" id="{68FFA9E0-8077-47D6-88FF-D70E4D075E42}"/>
              </a:ext>
            </a:extLst>
          </p:cNvPr>
          <p:cNvSpPr/>
          <p:nvPr/>
        </p:nvSpPr>
        <p:spPr>
          <a:xfrm>
            <a:off x="5407000" y="5024438"/>
            <a:ext cx="81915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</a:p>
        </p:txBody>
      </p:sp>
      <p:sp>
        <p:nvSpPr>
          <p:cNvPr id="44" name="이등변 삼각형 70">
            <a:extLst>
              <a:ext uri="{FF2B5EF4-FFF2-40B4-BE49-F238E27FC236}">
                <a16:creationId xmlns:a16="http://schemas.microsoft.com/office/drawing/2014/main" id="{14CB8E34-A514-4CFD-85AF-DC7CEB3DF7E0}"/>
              </a:ext>
            </a:extLst>
          </p:cNvPr>
          <p:cNvSpPr/>
          <p:nvPr/>
        </p:nvSpPr>
        <p:spPr>
          <a:xfrm flipV="1">
            <a:off x="4425454" y="4199004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4088904" y="433076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10/30</a:t>
            </a:r>
          </a:p>
        </p:txBody>
      </p:sp>
      <p:sp>
        <p:nvSpPr>
          <p:cNvPr id="59" name="직사각형 65">
            <a:extLst>
              <a:ext uri="{FF2B5EF4-FFF2-40B4-BE49-F238E27FC236}">
                <a16:creationId xmlns:a16="http://schemas.microsoft.com/office/drawing/2014/main" id="{08FFC3E9-AB2D-46E4-BDA9-4F7171AEF8DD}"/>
              </a:ext>
            </a:extLst>
          </p:cNvPr>
          <p:cNvSpPr/>
          <p:nvPr/>
        </p:nvSpPr>
        <p:spPr>
          <a:xfrm>
            <a:off x="5385048" y="4613275"/>
            <a:ext cx="817563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4035177" y="4203231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3654425" y="3931769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制作完成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3701802" y="4342931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10/25</a:t>
            </a:r>
          </a:p>
        </p:txBody>
      </p:sp>
      <p:sp>
        <p:nvSpPr>
          <p:cNvPr id="65" name="이등변 삼각형 36">
            <a:extLst>
              <a:ext uri="{FF2B5EF4-FFF2-40B4-BE49-F238E27FC236}">
                <a16:creationId xmlns:a16="http://schemas.microsoft.com/office/drawing/2014/main" id="{03475269-A7DC-4B52-A390-A5811D17CD1B}"/>
              </a:ext>
            </a:extLst>
          </p:cNvPr>
          <p:cNvSpPr/>
          <p:nvPr/>
        </p:nvSpPr>
        <p:spPr>
          <a:xfrm flipV="1">
            <a:off x="4052714" y="4899494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6" name="직사각형 37">
            <a:extLst>
              <a:ext uri="{FF2B5EF4-FFF2-40B4-BE49-F238E27FC236}">
                <a16:creationId xmlns:a16="http://schemas.microsoft.com/office/drawing/2014/main" id="{84BBE63A-B216-497F-BA8B-D8E3DACB7F84}"/>
              </a:ext>
            </a:extLst>
          </p:cNvPr>
          <p:cNvSpPr/>
          <p:nvPr/>
        </p:nvSpPr>
        <p:spPr>
          <a:xfrm>
            <a:off x="3735214" y="4628032"/>
            <a:ext cx="817562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定点</a:t>
            </a:r>
          </a:p>
        </p:txBody>
      </p:sp>
      <p:sp>
        <p:nvSpPr>
          <p:cNvPr id="67" name="직사각형 38">
            <a:extLst>
              <a:ext uri="{FF2B5EF4-FFF2-40B4-BE49-F238E27FC236}">
                <a16:creationId xmlns:a16="http://schemas.microsoft.com/office/drawing/2014/main" id="{3C481CB1-ED70-4C5C-A8F2-C2894DF96B99}"/>
              </a:ext>
            </a:extLst>
          </p:cNvPr>
          <p:cNvSpPr/>
          <p:nvPr/>
        </p:nvSpPr>
        <p:spPr>
          <a:xfrm>
            <a:off x="3728864" y="5039194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17846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重汽出口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靠背焊接 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30,000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㎡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22.5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85%)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重汽出口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3300413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72779" name="직선 연결선 191"/>
          <p:cNvCxnSpPr/>
          <p:nvPr/>
        </p:nvCxnSpPr>
        <p:spPr>
          <a:xfrm flipH="1">
            <a:off x="5600056" y="1297881"/>
            <a:ext cx="3175" cy="184785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</p:cxnSp>
      <p:cxnSp>
        <p:nvCxnSpPr>
          <p:cNvPr id="72780" name="직선 연결선 224"/>
          <p:cNvCxnSpPr/>
          <p:nvPr/>
        </p:nvCxnSpPr>
        <p:spPr>
          <a:xfrm flipH="1">
            <a:off x="5368281" y="1267718"/>
            <a:ext cx="25082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781" name="직선 연결선 198"/>
          <p:cNvCxnSpPr>
            <a:cxnSpLocks/>
          </p:cNvCxnSpPr>
          <p:nvPr/>
        </p:nvCxnSpPr>
        <p:spPr>
          <a:xfrm>
            <a:off x="2896929" y="3389178"/>
            <a:ext cx="2382965" cy="167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</p:cxnSp>
      <p:cxnSp>
        <p:nvCxnSpPr>
          <p:cNvPr id="72782" name="직선 연결선 200"/>
          <p:cNvCxnSpPr/>
          <p:nvPr/>
        </p:nvCxnSpPr>
        <p:spPr>
          <a:xfrm flipV="1">
            <a:off x="5279894" y="3168202"/>
            <a:ext cx="0" cy="2063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2" name="TextBox 820"/>
          <p:cNvSpPr txBox="1"/>
          <p:nvPr/>
        </p:nvSpPr>
        <p:spPr bwMode="auto">
          <a:xfrm>
            <a:off x="3844197" y="3282597"/>
            <a:ext cx="546100" cy="1111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900" dirty="0">
                <a:latin typeface="현대하모니 M" pitchFamily="18" charset="-127"/>
                <a:ea typeface="현대하모니 M" pitchFamily="18" charset="-127"/>
              </a:rPr>
              <a:t>12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M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cxnSp>
        <p:nvCxnSpPr>
          <p:cNvPr id="72784" name="직선 연결선 202"/>
          <p:cNvCxnSpPr/>
          <p:nvPr/>
        </p:nvCxnSpPr>
        <p:spPr>
          <a:xfrm flipV="1">
            <a:off x="2896929" y="3140968"/>
            <a:ext cx="0" cy="2063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785" name="직선 연결선 193"/>
          <p:cNvCxnSpPr/>
          <p:nvPr/>
        </p:nvCxnSpPr>
        <p:spPr>
          <a:xfrm flipH="1">
            <a:off x="5384156" y="3140968"/>
            <a:ext cx="25082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05587DF-9FF0-4648-AF74-7459EB0D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93" y="1200290"/>
            <a:ext cx="2479418" cy="1967912"/>
          </a:xfrm>
          <a:prstGeom prst="rect">
            <a:avLst/>
          </a:prstGeom>
        </p:spPr>
      </p:pic>
      <p:sp>
        <p:nvSpPr>
          <p:cNvPr id="198" name="TextBox 815"/>
          <p:cNvSpPr txBox="1"/>
          <p:nvPr/>
        </p:nvSpPr>
        <p:spPr bwMode="auto">
          <a:xfrm rot="5400000">
            <a:off x="5231756" y="1942406"/>
            <a:ext cx="471488" cy="1317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900" dirty="0">
                <a:latin typeface="현대하모니 M" pitchFamily="18" charset="-127"/>
                <a:ea typeface="현대하모니 M" pitchFamily="18" charset="-127"/>
              </a:rPr>
              <a:t>8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M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sp>
        <p:nvSpPr>
          <p:cNvPr id="72836" name="TextBox 37"/>
          <p:cNvSpPr txBox="1"/>
          <p:nvPr/>
        </p:nvSpPr>
        <p:spPr>
          <a:xfrm>
            <a:off x="3466016" y="2642178"/>
            <a:ext cx="393744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主驾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W10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8" name="TextBox 37"/>
          <p:cNvSpPr txBox="1"/>
          <p:nvPr/>
        </p:nvSpPr>
        <p:spPr>
          <a:xfrm>
            <a:off x="4253017" y="2642178"/>
            <a:ext cx="392738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主驾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W20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9" name="TextBox 37"/>
          <p:cNvSpPr txBox="1"/>
          <p:nvPr/>
        </p:nvSpPr>
        <p:spPr>
          <a:xfrm>
            <a:off x="3466016" y="1600249"/>
            <a:ext cx="393744" cy="131253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副驾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W20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40" name="TextBox 37"/>
          <p:cNvSpPr txBox="1"/>
          <p:nvPr/>
        </p:nvSpPr>
        <p:spPr>
          <a:xfrm>
            <a:off x="4253017" y="1600249"/>
            <a:ext cx="392738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副驾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W10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重汽出口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82990"/>
              </p:ext>
            </p:extLst>
          </p:nvPr>
        </p:nvGraphicFramePr>
        <p:xfrm>
          <a:off x="416496" y="908720"/>
          <a:ext cx="90539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14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87114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943736">
                  <a:extLst>
                    <a:ext uri="{9D8B030D-6E8A-4147-A177-3AD203B41FA5}">
                      <a16:colId xmlns:a16="http://schemas.microsoft.com/office/drawing/2014/main" val="2890949987"/>
                    </a:ext>
                  </a:extLst>
                </a:gridCol>
                <a:gridCol w="1234116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16152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16152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442826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零件数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单工程时间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04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05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127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7420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7E455A9-F175-4944-9E8A-460C9A301790}"/>
              </a:ext>
            </a:extLst>
          </p:cNvPr>
          <p:cNvSpPr txBox="1"/>
          <p:nvPr/>
        </p:nvSpPr>
        <p:spPr>
          <a:xfrm>
            <a:off x="704528" y="31409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根据布局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C/T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（包含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次清枪剪丝）。</a:t>
            </a: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重汽出口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主驾靠背焊道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56862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448mm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485mm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18FACE8-034E-499A-A504-0E8B794D8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770654"/>
              </p:ext>
            </p:extLst>
          </p:nvPr>
        </p:nvGraphicFramePr>
        <p:xfrm>
          <a:off x="1375933" y="952627"/>
          <a:ext cx="94194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产品" r:id="rId3" imgW="7062840" imgH="7559280" progId="CATIA.Product">
                  <p:link updateAutomatic="1"/>
                </p:oleObj>
              </mc:Choice>
              <mc:Fallback>
                <p:oleObj name="产品" r:id="rId3" imgW="7062840" imgH="7559280" progId="CATIA.Product">
                  <p:link updateAutomatic="1"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B18FACE8-034E-499A-A504-0E8B794D8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933" y="952627"/>
                        <a:ext cx="941947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NO.1 SUB 용접라인_S10_KEY ASSY 용접008">
            <a:extLst>
              <a:ext uri="{FF2B5EF4-FFF2-40B4-BE49-F238E27FC236}">
                <a16:creationId xmlns:a16="http://schemas.microsoft.com/office/drawing/2014/main" id="{FC3851D8-9933-4C5A-A9F9-AFAC1C88B47D}"/>
              </a:ext>
            </a:extLst>
          </p:cNvPr>
          <p:cNvSpPr txBox="1"/>
          <p:nvPr/>
        </p:nvSpPr>
        <p:spPr>
          <a:xfrm>
            <a:off x="1402251" y="131266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6" name="NO.1 SUB 용접라인_S10_KEY ASSY 용접009">
            <a:extLst>
              <a:ext uri="{FF2B5EF4-FFF2-40B4-BE49-F238E27FC236}">
                <a16:creationId xmlns:a16="http://schemas.microsoft.com/office/drawing/2014/main" id="{2F4116E9-A81F-49C5-BA9A-8947A6523A16}"/>
              </a:ext>
            </a:extLst>
          </p:cNvPr>
          <p:cNvCxnSpPr>
            <a:endCxn id="75" idx="2"/>
          </p:cNvCxnSpPr>
          <p:nvPr/>
        </p:nvCxnSpPr>
        <p:spPr>
          <a:xfrm flipV="1">
            <a:off x="1444429" y="1461317"/>
            <a:ext cx="91918" cy="1542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" name="NO.1 SUB 용접라인_S10_KEY ASSY 용접014">
            <a:extLst>
              <a:ext uri="{FF2B5EF4-FFF2-40B4-BE49-F238E27FC236}">
                <a16:creationId xmlns:a16="http://schemas.microsoft.com/office/drawing/2014/main" id="{9CD092C8-9038-4AFA-B003-003FFD71809F}"/>
              </a:ext>
            </a:extLst>
          </p:cNvPr>
          <p:cNvSpPr/>
          <p:nvPr/>
        </p:nvSpPr>
        <p:spPr bwMode="auto">
          <a:xfrm flipH="1">
            <a:off x="1421569" y="1596881"/>
            <a:ext cx="45719" cy="82228"/>
          </a:xfrm>
          <a:custGeom>
            <a:avLst/>
            <a:gdLst>
              <a:gd name="connsiteX0" fmla="*/ 0 w 219075"/>
              <a:gd name="connsiteY0" fmla="*/ 0 h 133350"/>
              <a:gd name="connsiteX1" fmla="*/ 219075 w 21907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075" h="133350">
                <a:moveTo>
                  <a:pt x="0" y="0"/>
                </a:moveTo>
                <a:lnTo>
                  <a:pt x="219075" y="1333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NO.1 SUB 용접라인_S10_KEY ASSY 용접014">
            <a:extLst>
              <a:ext uri="{FF2B5EF4-FFF2-40B4-BE49-F238E27FC236}">
                <a16:creationId xmlns:a16="http://schemas.microsoft.com/office/drawing/2014/main" id="{01F7E61C-9B73-4253-A79D-CD615F790AC2}"/>
              </a:ext>
            </a:extLst>
          </p:cNvPr>
          <p:cNvSpPr/>
          <p:nvPr/>
        </p:nvSpPr>
        <p:spPr bwMode="auto">
          <a:xfrm flipH="1">
            <a:off x="2122207" y="1853483"/>
            <a:ext cx="45719" cy="82228"/>
          </a:xfrm>
          <a:custGeom>
            <a:avLst/>
            <a:gdLst>
              <a:gd name="connsiteX0" fmla="*/ 0 w 219075"/>
              <a:gd name="connsiteY0" fmla="*/ 0 h 133350"/>
              <a:gd name="connsiteX1" fmla="*/ 219075 w 21907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075" h="133350">
                <a:moveTo>
                  <a:pt x="0" y="0"/>
                </a:moveTo>
                <a:lnTo>
                  <a:pt x="219075" y="1333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9" name="NO.1 SUB 용접라인_S10_KEY ASSY 용접009">
            <a:extLst>
              <a:ext uri="{FF2B5EF4-FFF2-40B4-BE49-F238E27FC236}">
                <a16:creationId xmlns:a16="http://schemas.microsoft.com/office/drawing/2014/main" id="{D5F90F83-6FBD-479B-A177-B5BA63474CE7}"/>
              </a:ext>
            </a:extLst>
          </p:cNvPr>
          <p:cNvCxnSpPr>
            <a:cxnSpLocks/>
            <a:stCxn id="78" idx="0"/>
          </p:cNvCxnSpPr>
          <p:nvPr/>
        </p:nvCxnSpPr>
        <p:spPr>
          <a:xfrm flipH="1" flipV="1">
            <a:off x="1535786" y="1461317"/>
            <a:ext cx="632140" cy="39216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E978EEC-D7E4-4453-A1B4-B8635FAC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746" y="2123829"/>
            <a:ext cx="1923742" cy="1498335"/>
          </a:xfrm>
          <a:prstGeom prst="rect">
            <a:avLst/>
          </a:prstGeom>
        </p:spPr>
      </p:pic>
      <p:sp>
        <p:nvSpPr>
          <p:cNvPr id="84" name="NO.1 SUB 용접라인_S10_KEY ASSY 용접008">
            <a:extLst>
              <a:ext uri="{FF2B5EF4-FFF2-40B4-BE49-F238E27FC236}">
                <a16:creationId xmlns:a16="http://schemas.microsoft.com/office/drawing/2014/main" id="{ED0B5248-5797-447E-8A3E-D769C0D0D2E9}"/>
              </a:ext>
            </a:extLst>
          </p:cNvPr>
          <p:cNvSpPr txBox="1"/>
          <p:nvPr/>
        </p:nvSpPr>
        <p:spPr>
          <a:xfrm>
            <a:off x="2046611" y="24283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85" name="NO.1 SUB 용접라인_S10_KEY ASSY 용접009">
            <a:extLst>
              <a:ext uri="{FF2B5EF4-FFF2-40B4-BE49-F238E27FC236}">
                <a16:creationId xmlns:a16="http://schemas.microsoft.com/office/drawing/2014/main" id="{0269420E-1B70-4542-9D37-CC14C341091A}"/>
              </a:ext>
            </a:extLst>
          </p:cNvPr>
          <p:cNvCxnSpPr>
            <a:cxnSpLocks/>
            <a:stCxn id="22" idx="1"/>
            <a:endCxn id="84" idx="2"/>
          </p:cNvCxnSpPr>
          <p:nvPr/>
        </p:nvCxnSpPr>
        <p:spPr>
          <a:xfrm flipV="1">
            <a:off x="1594942" y="2577587"/>
            <a:ext cx="585813" cy="2213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NO.1 SUB 용접라인_S10_KEY ASSY 용접009">
            <a:extLst>
              <a:ext uri="{FF2B5EF4-FFF2-40B4-BE49-F238E27FC236}">
                <a16:creationId xmlns:a16="http://schemas.microsoft.com/office/drawing/2014/main" id="{A26CB38C-7A5C-4894-BAA3-7B6E3E50AD49}"/>
              </a:ext>
            </a:extLst>
          </p:cNvPr>
          <p:cNvCxnSpPr>
            <a:cxnSpLocks/>
            <a:stCxn id="23" idx="3"/>
          </p:cNvCxnSpPr>
          <p:nvPr/>
        </p:nvCxnSpPr>
        <p:spPr>
          <a:xfrm flipH="1" flipV="1">
            <a:off x="2180147" y="2577013"/>
            <a:ext cx="940652" cy="21926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876800D3-9829-4A76-9663-3E228EBBE324}"/>
              </a:ext>
            </a:extLst>
          </p:cNvPr>
          <p:cNvSpPr/>
          <p:nvPr/>
        </p:nvSpPr>
        <p:spPr bwMode="auto">
          <a:xfrm flipH="1">
            <a:off x="1558942" y="276424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A5D4A8-4DAE-4DAB-9B59-2AFBC7491E31}"/>
              </a:ext>
            </a:extLst>
          </p:cNvPr>
          <p:cNvSpPr/>
          <p:nvPr/>
        </p:nvSpPr>
        <p:spPr bwMode="auto">
          <a:xfrm flipH="1">
            <a:off x="1558942" y="306896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C86B245-58FC-4BDA-830C-D36F814BA827}"/>
              </a:ext>
            </a:extLst>
          </p:cNvPr>
          <p:cNvSpPr/>
          <p:nvPr/>
        </p:nvSpPr>
        <p:spPr bwMode="auto">
          <a:xfrm flipH="1">
            <a:off x="1578260" y="329926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5E232B-30D2-4791-98CA-EDD711173D43}"/>
              </a:ext>
            </a:extLst>
          </p:cNvPr>
          <p:cNvSpPr/>
          <p:nvPr/>
        </p:nvSpPr>
        <p:spPr bwMode="auto">
          <a:xfrm flipH="1">
            <a:off x="3102799" y="330369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1" name="NO.1 SUB 용접라인_S10_KEY ASSY 용접009">
            <a:extLst>
              <a:ext uri="{FF2B5EF4-FFF2-40B4-BE49-F238E27FC236}">
                <a16:creationId xmlns:a16="http://schemas.microsoft.com/office/drawing/2014/main" id="{727383D9-1B25-41F2-B02D-43BF7AF03292}"/>
              </a:ext>
            </a:extLst>
          </p:cNvPr>
          <p:cNvCxnSpPr>
            <a:cxnSpLocks/>
            <a:stCxn id="24" idx="3"/>
            <a:endCxn id="84" idx="2"/>
          </p:cNvCxnSpPr>
          <p:nvPr/>
        </p:nvCxnSpPr>
        <p:spPr>
          <a:xfrm flipH="1" flipV="1">
            <a:off x="2180755" y="2577587"/>
            <a:ext cx="940044" cy="5234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692B467-EA6A-4635-9312-C5861735D02D}"/>
              </a:ext>
            </a:extLst>
          </p:cNvPr>
          <p:cNvSpPr/>
          <p:nvPr/>
        </p:nvSpPr>
        <p:spPr bwMode="auto">
          <a:xfrm flipH="1">
            <a:off x="3120799" y="276162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3659DFF-1DE2-41BC-8B76-436623084AB0}"/>
              </a:ext>
            </a:extLst>
          </p:cNvPr>
          <p:cNvSpPr/>
          <p:nvPr/>
        </p:nvSpPr>
        <p:spPr bwMode="auto">
          <a:xfrm flipH="1">
            <a:off x="3120799" y="306633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" name="NO.1 SUB 용접라인_S10_KEY ASSY 용접009">
            <a:extLst>
              <a:ext uri="{FF2B5EF4-FFF2-40B4-BE49-F238E27FC236}">
                <a16:creationId xmlns:a16="http://schemas.microsoft.com/office/drawing/2014/main" id="{BAE7F62D-692E-4AEA-BB52-155E08B89BD2}"/>
              </a:ext>
            </a:extLst>
          </p:cNvPr>
          <p:cNvCxnSpPr>
            <a:cxnSpLocks/>
            <a:stCxn id="15" idx="1"/>
            <a:endCxn id="84" idx="2"/>
          </p:cNvCxnSpPr>
          <p:nvPr/>
        </p:nvCxnSpPr>
        <p:spPr>
          <a:xfrm flipV="1">
            <a:off x="1594942" y="2577587"/>
            <a:ext cx="585813" cy="5260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" name="NO.1 SUB 용접라인_S10_KEY ASSY 용접008">
            <a:extLst>
              <a:ext uri="{FF2B5EF4-FFF2-40B4-BE49-F238E27FC236}">
                <a16:creationId xmlns:a16="http://schemas.microsoft.com/office/drawing/2014/main" id="{B4651927-63B6-4540-BA3A-F8C3E51E591A}"/>
              </a:ext>
            </a:extLst>
          </p:cNvPr>
          <p:cNvSpPr txBox="1"/>
          <p:nvPr/>
        </p:nvSpPr>
        <p:spPr>
          <a:xfrm>
            <a:off x="2117427" y="319758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2" name="NO.1 SUB 용접라인_S10_KEY ASSY 용접009">
            <a:extLst>
              <a:ext uri="{FF2B5EF4-FFF2-40B4-BE49-F238E27FC236}">
                <a16:creationId xmlns:a16="http://schemas.microsoft.com/office/drawing/2014/main" id="{B8D5BEE2-7F81-45A9-8E04-DD87EB147177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1564956" y="3272198"/>
            <a:ext cx="552471" cy="553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NO.1 SUB 용접라인_S10_KEY ASSY 용접009">
            <a:extLst>
              <a:ext uri="{FF2B5EF4-FFF2-40B4-BE49-F238E27FC236}">
                <a16:creationId xmlns:a16="http://schemas.microsoft.com/office/drawing/2014/main" id="{57FA0552-4582-4F05-BE74-E5D7FF0B9995}"/>
              </a:ext>
            </a:extLst>
          </p:cNvPr>
          <p:cNvCxnSpPr>
            <a:cxnSpLocks/>
          </p:cNvCxnSpPr>
          <p:nvPr/>
        </p:nvCxnSpPr>
        <p:spPr>
          <a:xfrm>
            <a:off x="2385714" y="3277142"/>
            <a:ext cx="767659" cy="451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67EEA7F-7F7B-42C1-B181-A3711DF80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18262"/>
              </p:ext>
            </p:extLst>
          </p:nvPr>
        </p:nvGraphicFramePr>
        <p:xfrm>
          <a:off x="2303522" y="1092781"/>
          <a:ext cx="1005984" cy="86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产品" r:id="rId3" imgW="10083600" imgH="8639640" progId="CATIA.Product">
                  <p:link updateAutomatic="1"/>
                </p:oleObj>
              </mc:Choice>
              <mc:Fallback>
                <p:oleObj name="产品" r:id="rId3" imgW="10083600" imgH="8639640" progId="CATIA.Product">
                  <p:link updateAutomatic="1"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867EEA7F-7F7B-42C1-B181-A3711DF80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3522" y="1092781"/>
                        <a:ext cx="1005984" cy="861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>
            <a:extLst>
              <a:ext uri="{FF2B5EF4-FFF2-40B4-BE49-F238E27FC236}">
                <a16:creationId xmlns:a16="http://schemas.microsoft.com/office/drawing/2014/main" id="{0DEA777F-5BAE-458B-8FAE-1DABE7256FD2}"/>
              </a:ext>
            </a:extLst>
          </p:cNvPr>
          <p:cNvSpPr/>
          <p:nvPr/>
        </p:nvSpPr>
        <p:spPr bwMode="auto">
          <a:xfrm rot="2385200">
            <a:off x="2778541" y="1309392"/>
            <a:ext cx="45719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539E729-E454-46BF-BEE6-ED005F4DACE0}"/>
              </a:ext>
            </a:extLst>
          </p:cNvPr>
          <p:cNvSpPr/>
          <p:nvPr/>
        </p:nvSpPr>
        <p:spPr bwMode="auto">
          <a:xfrm rot="2385200">
            <a:off x="2858564" y="1364160"/>
            <a:ext cx="45719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9" name="NO.1 SUB 용접라인_S10_KEY ASSY 용접008">
            <a:extLst>
              <a:ext uri="{FF2B5EF4-FFF2-40B4-BE49-F238E27FC236}">
                <a16:creationId xmlns:a16="http://schemas.microsoft.com/office/drawing/2014/main" id="{7168CDE8-E9AA-42D0-A8D3-17DE275CB4A7}"/>
              </a:ext>
            </a:extLst>
          </p:cNvPr>
          <p:cNvSpPr txBox="1"/>
          <p:nvPr/>
        </p:nvSpPr>
        <p:spPr>
          <a:xfrm>
            <a:off x="2944294" y="1045864"/>
            <a:ext cx="493079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2*15(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对称</a:t>
            </a:r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0" name="NO.1 SUB 용접라인_S10_KEY ASSY 용접009">
            <a:extLst>
              <a:ext uri="{FF2B5EF4-FFF2-40B4-BE49-F238E27FC236}">
                <a16:creationId xmlns:a16="http://schemas.microsoft.com/office/drawing/2014/main" id="{AB9C67AB-819A-4F5C-A68A-BD12D2F80A76}"/>
              </a:ext>
            </a:extLst>
          </p:cNvPr>
          <p:cNvCxnSpPr>
            <a:cxnSpLocks/>
            <a:stCxn id="37" idx="0"/>
            <a:endCxn id="39" idx="1"/>
          </p:cNvCxnSpPr>
          <p:nvPr/>
        </p:nvCxnSpPr>
        <p:spPr>
          <a:xfrm flipV="1">
            <a:off x="2823560" y="1120477"/>
            <a:ext cx="120734" cy="19692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NO.1 SUB 용접라인_S10_KEY ASSY 용접009">
            <a:extLst>
              <a:ext uri="{FF2B5EF4-FFF2-40B4-BE49-F238E27FC236}">
                <a16:creationId xmlns:a16="http://schemas.microsoft.com/office/drawing/2014/main" id="{415211D0-6872-4EC2-B901-5A3A748450EE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2903583" y="1120477"/>
            <a:ext cx="40711" cy="2516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41" name="对象 40">
            <a:extLst>
              <a:ext uri="{FF2B5EF4-FFF2-40B4-BE49-F238E27FC236}">
                <a16:creationId xmlns:a16="http://schemas.microsoft.com/office/drawing/2014/main" id="{A202F353-2524-465B-8C5F-FA8F1D8FB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56110"/>
              </p:ext>
            </p:extLst>
          </p:nvPr>
        </p:nvGraphicFramePr>
        <p:xfrm>
          <a:off x="1455946" y="3856557"/>
          <a:ext cx="863804" cy="143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产品" r:id="rId3" imgW="4536360" imgH="7515360" progId="CATIA.Product">
                  <p:link updateAutomatic="1"/>
                </p:oleObj>
              </mc:Choice>
              <mc:Fallback>
                <p:oleObj name="产品" r:id="rId3" imgW="4536360" imgH="7515360" progId="CATIA.Product">
                  <p:link updateAutomatic="1"/>
                  <p:pic>
                    <p:nvPicPr>
                      <p:cNvPr id="41" name="对象 40">
                        <a:extLst>
                          <a:ext uri="{FF2B5EF4-FFF2-40B4-BE49-F238E27FC236}">
                            <a16:creationId xmlns:a16="http://schemas.microsoft.com/office/drawing/2014/main" id="{A202F353-2524-465B-8C5F-FA8F1D8FB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5946" y="3856557"/>
                        <a:ext cx="863804" cy="1430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矩形 53">
            <a:extLst>
              <a:ext uri="{FF2B5EF4-FFF2-40B4-BE49-F238E27FC236}">
                <a16:creationId xmlns:a16="http://schemas.microsoft.com/office/drawing/2014/main" id="{022B8EA4-4A57-4120-9FF7-73BA07B63E82}"/>
              </a:ext>
            </a:extLst>
          </p:cNvPr>
          <p:cNvSpPr/>
          <p:nvPr/>
        </p:nvSpPr>
        <p:spPr bwMode="auto">
          <a:xfrm rot="1482727" flipH="1">
            <a:off x="2099426" y="40979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C0B776C-9F84-4008-A991-DD9A9BE32F24}"/>
              </a:ext>
            </a:extLst>
          </p:cNvPr>
          <p:cNvSpPr/>
          <p:nvPr/>
        </p:nvSpPr>
        <p:spPr bwMode="auto">
          <a:xfrm rot="1783461" flipH="1">
            <a:off x="2182739" y="393106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3BBB407-E61E-488D-A494-6C71659FEC75}"/>
              </a:ext>
            </a:extLst>
          </p:cNvPr>
          <p:cNvSpPr/>
          <p:nvPr/>
        </p:nvSpPr>
        <p:spPr bwMode="auto">
          <a:xfrm rot="1510036" flipH="1">
            <a:off x="1971527" y="447515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8F68EC1-24FB-49CA-899E-9298F21494DF}"/>
              </a:ext>
            </a:extLst>
          </p:cNvPr>
          <p:cNvSpPr/>
          <p:nvPr/>
        </p:nvSpPr>
        <p:spPr bwMode="auto">
          <a:xfrm rot="1047921" flipH="1">
            <a:off x="1855562" y="476704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9C63363D-6F70-4405-B223-45FBB2DA0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29552"/>
              </p:ext>
            </p:extLst>
          </p:nvPr>
        </p:nvGraphicFramePr>
        <p:xfrm>
          <a:off x="2486197" y="3837426"/>
          <a:ext cx="869919" cy="144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产品" r:id="rId3" imgW="4536360" imgH="7515360" progId="CATIA.Product">
                  <p:link updateAutomatic="1"/>
                </p:oleObj>
              </mc:Choice>
              <mc:Fallback>
                <p:oleObj name="产品" r:id="rId3" imgW="4536360" imgH="7515360" progId="CATIA.Product">
                  <p:link updateAutomatic="1"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9C63363D-6F70-4405-B223-45FBB2DA0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6197" y="3837426"/>
                        <a:ext cx="869919" cy="144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矩形 59">
            <a:extLst>
              <a:ext uri="{FF2B5EF4-FFF2-40B4-BE49-F238E27FC236}">
                <a16:creationId xmlns:a16="http://schemas.microsoft.com/office/drawing/2014/main" id="{A350453E-6B3B-430E-8AB5-C85FB2E52238}"/>
              </a:ext>
            </a:extLst>
          </p:cNvPr>
          <p:cNvSpPr/>
          <p:nvPr/>
        </p:nvSpPr>
        <p:spPr bwMode="auto">
          <a:xfrm rot="19730417" flipH="1">
            <a:off x="2718556" y="4100460"/>
            <a:ext cx="45719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ED7A999-F7A3-47C4-BCC4-162729D1B8B2}"/>
              </a:ext>
            </a:extLst>
          </p:cNvPr>
          <p:cNvSpPr/>
          <p:nvPr/>
        </p:nvSpPr>
        <p:spPr bwMode="auto">
          <a:xfrm rot="19757726" flipH="1">
            <a:off x="2898297" y="4436134"/>
            <a:ext cx="45719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CD36611-8BDF-41DA-AB72-0278AF6B266B}"/>
              </a:ext>
            </a:extLst>
          </p:cNvPr>
          <p:cNvSpPr/>
          <p:nvPr/>
        </p:nvSpPr>
        <p:spPr bwMode="auto">
          <a:xfrm rot="19295611" flipH="1">
            <a:off x="3040500" y="4728592"/>
            <a:ext cx="45719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3" name="NO.1 SUB 용접라인_S10_KEY ASSY 용접008">
            <a:extLst>
              <a:ext uri="{FF2B5EF4-FFF2-40B4-BE49-F238E27FC236}">
                <a16:creationId xmlns:a16="http://schemas.microsoft.com/office/drawing/2014/main" id="{9B14F1A4-D3BC-4A25-B7A6-69EC1B119783}"/>
              </a:ext>
            </a:extLst>
          </p:cNvPr>
          <p:cNvSpPr txBox="1"/>
          <p:nvPr/>
        </p:nvSpPr>
        <p:spPr>
          <a:xfrm>
            <a:off x="2280862" y="480723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64" name="NO.1 SUB 용접라인_S10_KEY ASSY 용접009">
            <a:extLst>
              <a:ext uri="{FF2B5EF4-FFF2-40B4-BE49-F238E27FC236}">
                <a16:creationId xmlns:a16="http://schemas.microsoft.com/office/drawing/2014/main" id="{D252D2A6-7BDD-4361-AA37-715453873040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1901132" y="4820741"/>
            <a:ext cx="379730" cy="611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" name="NO.1 SUB 용접라인_S10_KEY ASSY 용접009">
            <a:extLst>
              <a:ext uri="{FF2B5EF4-FFF2-40B4-BE49-F238E27FC236}">
                <a16:creationId xmlns:a16="http://schemas.microsoft.com/office/drawing/2014/main" id="{659E7CE8-0EAF-405D-9E9F-8DF7CE4CAFCE}"/>
              </a:ext>
            </a:extLst>
          </p:cNvPr>
          <p:cNvCxnSpPr>
            <a:cxnSpLocks/>
            <a:endCxn id="62" idx="3"/>
          </p:cNvCxnSpPr>
          <p:nvPr/>
        </p:nvCxnSpPr>
        <p:spPr>
          <a:xfrm flipV="1">
            <a:off x="2549149" y="4777444"/>
            <a:ext cx="496297" cy="10934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" name="NO.1 SUB 용접라인_S10_KEY ASSY 용접008">
            <a:extLst>
              <a:ext uri="{FF2B5EF4-FFF2-40B4-BE49-F238E27FC236}">
                <a16:creationId xmlns:a16="http://schemas.microsoft.com/office/drawing/2014/main" id="{7BB2DD1D-2BD5-40BC-A950-CEBFBB0D1B33}"/>
              </a:ext>
            </a:extLst>
          </p:cNvPr>
          <p:cNvSpPr txBox="1"/>
          <p:nvPr/>
        </p:nvSpPr>
        <p:spPr>
          <a:xfrm>
            <a:off x="2314898" y="432156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0" name="NO.1 SUB 용접라인_S10_KEY ASSY 용접009">
            <a:extLst>
              <a:ext uri="{FF2B5EF4-FFF2-40B4-BE49-F238E27FC236}">
                <a16:creationId xmlns:a16="http://schemas.microsoft.com/office/drawing/2014/main" id="{04E480DC-AA81-4677-934B-CF86D74FF66B}"/>
              </a:ext>
            </a:extLst>
          </p:cNvPr>
          <p:cNvCxnSpPr>
            <a:cxnSpLocks/>
            <a:stCxn id="55" idx="1"/>
            <a:endCxn id="69" idx="1"/>
          </p:cNvCxnSpPr>
          <p:nvPr/>
        </p:nvCxnSpPr>
        <p:spPr>
          <a:xfrm>
            <a:off x="2216371" y="3974639"/>
            <a:ext cx="98527" cy="4215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1" name="NO.1 SUB 용접라인_S10_KEY ASSY 용접009">
            <a:extLst>
              <a:ext uri="{FF2B5EF4-FFF2-40B4-BE49-F238E27FC236}">
                <a16:creationId xmlns:a16="http://schemas.microsoft.com/office/drawing/2014/main" id="{95BFFAE8-10B2-49C3-8F06-8CA85B1DCAFF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2133522" y="4131379"/>
            <a:ext cx="181376" cy="2647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0" name="NO.1 SUB 용접라인_S10_KEY ASSY 용접009">
            <a:extLst>
              <a:ext uri="{FF2B5EF4-FFF2-40B4-BE49-F238E27FC236}">
                <a16:creationId xmlns:a16="http://schemas.microsoft.com/office/drawing/2014/main" id="{431B3428-4094-453B-9451-7137F19D4974}"/>
              </a:ext>
            </a:extLst>
          </p:cNvPr>
          <p:cNvCxnSpPr>
            <a:cxnSpLocks/>
            <a:stCxn id="69" idx="1"/>
            <a:endCxn id="56" idx="1"/>
          </p:cNvCxnSpPr>
          <p:nvPr/>
        </p:nvCxnSpPr>
        <p:spPr>
          <a:xfrm flipH="1">
            <a:off x="2005818" y="4396173"/>
            <a:ext cx="309080" cy="12128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1" name="NO.1 SUB 용접라인_S10_KEY ASSY 용접009">
            <a:extLst>
              <a:ext uri="{FF2B5EF4-FFF2-40B4-BE49-F238E27FC236}">
                <a16:creationId xmlns:a16="http://schemas.microsoft.com/office/drawing/2014/main" id="{0664B904-00B7-4B5F-943B-074D4969962F}"/>
              </a:ext>
            </a:extLst>
          </p:cNvPr>
          <p:cNvCxnSpPr>
            <a:cxnSpLocks/>
            <a:stCxn id="60" idx="3"/>
            <a:endCxn id="69" idx="3"/>
          </p:cNvCxnSpPr>
          <p:nvPr/>
        </p:nvCxnSpPr>
        <p:spPr>
          <a:xfrm flipH="1">
            <a:off x="2583185" y="4146939"/>
            <a:ext cx="138669" cy="2492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3" name="NO.1 SUB 용접라인_S10_KEY ASSY 용접009">
            <a:extLst>
              <a:ext uri="{FF2B5EF4-FFF2-40B4-BE49-F238E27FC236}">
                <a16:creationId xmlns:a16="http://schemas.microsoft.com/office/drawing/2014/main" id="{51642C1B-F398-46EC-A9EA-3BD5A320FE4F}"/>
              </a:ext>
            </a:extLst>
          </p:cNvPr>
          <p:cNvCxnSpPr>
            <a:cxnSpLocks/>
            <a:stCxn id="61" idx="3"/>
          </p:cNvCxnSpPr>
          <p:nvPr/>
        </p:nvCxnSpPr>
        <p:spPr>
          <a:xfrm flipH="1" flipV="1">
            <a:off x="2583185" y="4429319"/>
            <a:ext cx="318317" cy="531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8D766AD1-A27B-4F9B-BE26-0C1B5265504A}"/>
              </a:ext>
            </a:extLst>
          </p:cNvPr>
          <p:cNvSpPr/>
          <p:nvPr/>
        </p:nvSpPr>
        <p:spPr bwMode="auto">
          <a:xfrm flipH="1">
            <a:off x="3137948" y="221439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7" name="NO.1 SUB 용접라인_S10_KEY ASSY 용접009">
            <a:extLst>
              <a:ext uri="{FF2B5EF4-FFF2-40B4-BE49-F238E27FC236}">
                <a16:creationId xmlns:a16="http://schemas.microsoft.com/office/drawing/2014/main" id="{B2246049-EFA7-49C9-A905-F04768512C82}"/>
              </a:ext>
            </a:extLst>
          </p:cNvPr>
          <p:cNvCxnSpPr>
            <a:cxnSpLocks/>
            <a:stCxn id="86" idx="3"/>
            <a:endCxn id="84" idx="3"/>
          </p:cNvCxnSpPr>
          <p:nvPr/>
        </p:nvCxnSpPr>
        <p:spPr>
          <a:xfrm flipH="1">
            <a:off x="2314898" y="2249041"/>
            <a:ext cx="823050" cy="2539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90" name="图片 89">
            <a:extLst>
              <a:ext uri="{FF2B5EF4-FFF2-40B4-BE49-F238E27FC236}">
                <a16:creationId xmlns:a16="http://schemas.microsoft.com/office/drawing/2014/main" id="{DA316484-51DC-41C7-8706-6E8C4918D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1072" y="952627"/>
            <a:ext cx="1058868" cy="2095734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96B58269-D95A-4927-AEDE-6BE5B25C8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0655" y="3258679"/>
            <a:ext cx="1136449" cy="1494400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8C98D673-CD6A-4677-88E5-15C553E30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1072" y="4998297"/>
            <a:ext cx="1147071" cy="1041567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A47092A7-604C-4297-BD30-9791F21074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1575" y="3670079"/>
            <a:ext cx="1057670" cy="1322949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44D37465-0E01-465E-ABBC-739966FF89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3561" y="976738"/>
            <a:ext cx="948262" cy="2255804"/>
          </a:xfrm>
          <a:prstGeom prst="rect">
            <a:avLst/>
          </a:prstGeom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B1E4E481-358E-426B-A576-589C9D2A9E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748" y="5216917"/>
            <a:ext cx="546632" cy="837951"/>
          </a:xfrm>
          <a:prstGeom prst="rect">
            <a:avLst/>
          </a:prstGeom>
        </p:spPr>
      </p:pic>
      <p:sp>
        <p:nvSpPr>
          <p:cNvPr id="102" name="矩形 101">
            <a:extLst>
              <a:ext uri="{FF2B5EF4-FFF2-40B4-BE49-F238E27FC236}">
                <a16:creationId xmlns:a16="http://schemas.microsoft.com/office/drawing/2014/main" id="{05814D68-9172-40F8-B961-09E113B243E8}"/>
              </a:ext>
            </a:extLst>
          </p:cNvPr>
          <p:cNvSpPr/>
          <p:nvPr/>
        </p:nvSpPr>
        <p:spPr bwMode="auto">
          <a:xfrm rot="5400000" flipH="1">
            <a:off x="5848242" y="2960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EA6C6D5A-8E7A-46A8-861C-A838C7F9F0B4}"/>
              </a:ext>
            </a:extLst>
          </p:cNvPr>
          <p:cNvSpPr/>
          <p:nvPr/>
        </p:nvSpPr>
        <p:spPr bwMode="auto">
          <a:xfrm rot="5400000" flipH="1">
            <a:off x="6005597" y="295694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8B2B08F5-A563-4C78-AA48-287D3534CC4B}"/>
              </a:ext>
            </a:extLst>
          </p:cNvPr>
          <p:cNvSpPr/>
          <p:nvPr/>
        </p:nvSpPr>
        <p:spPr bwMode="auto">
          <a:xfrm rot="21010658" flipH="1">
            <a:off x="5695149" y="212639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40FAA6C-CA2F-4474-8F08-67CBE07D2A92}"/>
              </a:ext>
            </a:extLst>
          </p:cNvPr>
          <p:cNvSpPr/>
          <p:nvPr/>
        </p:nvSpPr>
        <p:spPr bwMode="auto">
          <a:xfrm rot="21010658" flipH="1">
            <a:off x="5695149" y="189715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7A8F99B-7509-4A74-A702-9EE2A64CB3E3}"/>
              </a:ext>
            </a:extLst>
          </p:cNvPr>
          <p:cNvSpPr/>
          <p:nvPr/>
        </p:nvSpPr>
        <p:spPr bwMode="auto">
          <a:xfrm rot="21010658" flipH="1">
            <a:off x="5739491" y="155048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2422A3D-EEC9-4F12-A82D-4A24647CC491}"/>
              </a:ext>
            </a:extLst>
          </p:cNvPr>
          <p:cNvSpPr/>
          <p:nvPr/>
        </p:nvSpPr>
        <p:spPr bwMode="auto">
          <a:xfrm rot="21010658" flipH="1">
            <a:off x="5704509" y="112303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FFBCD84E-779A-4507-B203-4BE020D90CF3}"/>
              </a:ext>
            </a:extLst>
          </p:cNvPr>
          <p:cNvSpPr/>
          <p:nvPr/>
        </p:nvSpPr>
        <p:spPr bwMode="auto">
          <a:xfrm rot="5400000" flipH="1">
            <a:off x="6029229" y="107613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A3A03FA3-DA9F-4FCD-B2FE-EAA2C040D1CF}"/>
              </a:ext>
            </a:extLst>
          </p:cNvPr>
          <p:cNvSpPr/>
          <p:nvPr/>
        </p:nvSpPr>
        <p:spPr bwMode="auto">
          <a:xfrm rot="21221344" flipH="1">
            <a:off x="6269805" y="190429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C1F36E3F-12BB-4A33-BB57-EECBAD8166FD}"/>
              </a:ext>
            </a:extLst>
          </p:cNvPr>
          <p:cNvSpPr/>
          <p:nvPr/>
        </p:nvSpPr>
        <p:spPr bwMode="auto">
          <a:xfrm rot="19397988" flipH="1">
            <a:off x="5933928" y="258891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91BEDC4-63C7-42AD-B006-ECFF8BF38CA0}"/>
              </a:ext>
            </a:extLst>
          </p:cNvPr>
          <p:cNvSpPr/>
          <p:nvPr/>
        </p:nvSpPr>
        <p:spPr bwMode="auto">
          <a:xfrm rot="212946" flipH="1">
            <a:off x="7048693" y="297470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CF69F960-B260-426A-806E-261CB9BAADB4}"/>
              </a:ext>
            </a:extLst>
          </p:cNvPr>
          <p:cNvSpPr/>
          <p:nvPr/>
        </p:nvSpPr>
        <p:spPr bwMode="auto">
          <a:xfrm rot="212946" flipH="1">
            <a:off x="7275179" y="109382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BBE75BC6-DA62-4151-87C1-839BCE93CAF1}"/>
              </a:ext>
            </a:extLst>
          </p:cNvPr>
          <p:cNvSpPr/>
          <p:nvPr/>
        </p:nvSpPr>
        <p:spPr bwMode="auto">
          <a:xfrm rot="2114986" flipH="1">
            <a:off x="6613575" y="345124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970B57D5-9FB5-4FEE-8210-3D886B2D4B19}"/>
              </a:ext>
            </a:extLst>
          </p:cNvPr>
          <p:cNvSpPr/>
          <p:nvPr/>
        </p:nvSpPr>
        <p:spPr bwMode="auto">
          <a:xfrm rot="2114986" flipH="1">
            <a:off x="6430707" y="375266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192EA637-25ED-44D9-89CE-C7970B41BAF3}"/>
              </a:ext>
            </a:extLst>
          </p:cNvPr>
          <p:cNvSpPr/>
          <p:nvPr/>
        </p:nvSpPr>
        <p:spPr bwMode="auto">
          <a:xfrm rot="2114986" flipH="1">
            <a:off x="6236053" y="404851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388AD3DB-6C3E-4A3C-9E26-37B84B112506}"/>
              </a:ext>
            </a:extLst>
          </p:cNvPr>
          <p:cNvSpPr/>
          <p:nvPr/>
        </p:nvSpPr>
        <p:spPr bwMode="auto">
          <a:xfrm rot="2114986" flipH="1">
            <a:off x="6073131" y="424259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09F121B4-7347-4D32-A78A-801EFE2FB60B}"/>
              </a:ext>
            </a:extLst>
          </p:cNvPr>
          <p:cNvSpPr/>
          <p:nvPr/>
        </p:nvSpPr>
        <p:spPr bwMode="auto">
          <a:xfrm rot="2114986" flipH="1">
            <a:off x="5922604" y="443646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44F3D85-122D-401F-A0C4-9B9C75B7C7A4}"/>
              </a:ext>
            </a:extLst>
          </p:cNvPr>
          <p:cNvSpPr/>
          <p:nvPr/>
        </p:nvSpPr>
        <p:spPr bwMode="auto">
          <a:xfrm rot="2114986" flipH="1">
            <a:off x="5764955" y="445802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3214B0A-3EDC-4A5F-9E4C-5D8D42926390}"/>
              </a:ext>
            </a:extLst>
          </p:cNvPr>
          <p:cNvSpPr/>
          <p:nvPr/>
        </p:nvSpPr>
        <p:spPr bwMode="auto">
          <a:xfrm rot="8577345" flipH="1">
            <a:off x="5834895" y="457585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D3CC27F5-C9B2-48D9-99BD-452A24515E51}"/>
              </a:ext>
            </a:extLst>
          </p:cNvPr>
          <p:cNvSpPr/>
          <p:nvPr/>
        </p:nvSpPr>
        <p:spPr bwMode="auto">
          <a:xfrm rot="8577345" flipH="1">
            <a:off x="5802032" y="462411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77AA444C-697F-4DB5-8965-756B7D85190B}"/>
              </a:ext>
            </a:extLst>
          </p:cNvPr>
          <p:cNvSpPr/>
          <p:nvPr/>
        </p:nvSpPr>
        <p:spPr bwMode="auto">
          <a:xfrm rot="5400000" flipH="1">
            <a:off x="6857709" y="480409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CFBC92C-C31B-48D4-A445-3EEB9E6F65AB}"/>
              </a:ext>
            </a:extLst>
          </p:cNvPr>
          <p:cNvSpPr/>
          <p:nvPr/>
        </p:nvSpPr>
        <p:spPr bwMode="auto">
          <a:xfrm rot="5400000" flipH="1">
            <a:off x="6853188" y="371398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59009CD-AECC-43DC-8117-A9E149765253}"/>
              </a:ext>
            </a:extLst>
          </p:cNvPr>
          <p:cNvSpPr/>
          <p:nvPr/>
        </p:nvSpPr>
        <p:spPr bwMode="auto">
          <a:xfrm rot="1376681" flipH="1">
            <a:off x="3277750" y="532660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F79875FF-8515-4B4C-9E82-83BE51CF4FF1}"/>
              </a:ext>
            </a:extLst>
          </p:cNvPr>
          <p:cNvSpPr/>
          <p:nvPr/>
        </p:nvSpPr>
        <p:spPr bwMode="auto">
          <a:xfrm rot="1376681" flipH="1">
            <a:off x="2979771" y="594976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9AB59685-D09E-4431-BEDC-20625618D2C6}"/>
              </a:ext>
            </a:extLst>
          </p:cNvPr>
          <p:cNvSpPr/>
          <p:nvPr/>
        </p:nvSpPr>
        <p:spPr bwMode="auto">
          <a:xfrm rot="1376681" flipH="1">
            <a:off x="6114670" y="514559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642D360C-C0FB-41FF-BA90-63F358A85D99}"/>
              </a:ext>
            </a:extLst>
          </p:cNvPr>
          <p:cNvSpPr/>
          <p:nvPr/>
        </p:nvSpPr>
        <p:spPr bwMode="auto">
          <a:xfrm rot="7353225" flipH="1">
            <a:off x="6031804" y="557412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A6FC5057-88C7-42EA-8AAA-E2CD9B2D8804}"/>
              </a:ext>
            </a:extLst>
          </p:cNvPr>
          <p:cNvSpPr/>
          <p:nvPr/>
        </p:nvSpPr>
        <p:spPr bwMode="auto">
          <a:xfrm rot="7353225" flipH="1">
            <a:off x="5913853" y="585835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9" name="NO.1 SUB 용접라인_S10_KEY ASSY 용접008">
            <a:extLst>
              <a:ext uri="{FF2B5EF4-FFF2-40B4-BE49-F238E27FC236}">
                <a16:creationId xmlns:a16="http://schemas.microsoft.com/office/drawing/2014/main" id="{6EB7D082-445A-410D-AA0E-A5BA95C156B4}"/>
              </a:ext>
            </a:extLst>
          </p:cNvPr>
          <p:cNvSpPr txBox="1"/>
          <p:nvPr/>
        </p:nvSpPr>
        <p:spPr>
          <a:xfrm>
            <a:off x="2802655" y="545352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072323BB-A8F7-413A-8502-71609E61A2E5}"/>
              </a:ext>
            </a:extLst>
          </p:cNvPr>
          <p:cNvCxnSpPr>
            <a:cxnSpLocks/>
            <a:stCxn id="123" idx="3"/>
            <a:endCxn id="129" idx="3"/>
          </p:cNvCxnSpPr>
          <p:nvPr/>
        </p:nvCxnSpPr>
        <p:spPr>
          <a:xfrm flipH="1">
            <a:off x="3070942" y="5354234"/>
            <a:ext cx="208232" cy="1739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1" name="NO.1 SUB 용접라인_S10_KEY ASSY 용접009">
            <a:extLst>
              <a:ext uri="{FF2B5EF4-FFF2-40B4-BE49-F238E27FC236}">
                <a16:creationId xmlns:a16="http://schemas.microsoft.com/office/drawing/2014/main" id="{D070C948-8799-49D5-B6AC-07BD45CD7F54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3011279" y="5561289"/>
            <a:ext cx="59664" cy="3912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4" name="NO.1 SUB 용접라인_S10_KEY ASSY 용접008">
            <a:extLst>
              <a:ext uri="{FF2B5EF4-FFF2-40B4-BE49-F238E27FC236}">
                <a16:creationId xmlns:a16="http://schemas.microsoft.com/office/drawing/2014/main" id="{3EAD3B7F-23C2-417A-AC96-D977E1A1F76B}"/>
              </a:ext>
            </a:extLst>
          </p:cNvPr>
          <p:cNvSpPr txBox="1"/>
          <p:nvPr/>
        </p:nvSpPr>
        <p:spPr>
          <a:xfrm>
            <a:off x="6355432" y="569311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5" name="NO.1 SUB 용접라인_S10_KEY ASSY 용접009">
            <a:extLst>
              <a:ext uri="{FF2B5EF4-FFF2-40B4-BE49-F238E27FC236}">
                <a16:creationId xmlns:a16="http://schemas.microsoft.com/office/drawing/2014/main" id="{7A2FA554-69C2-41C6-BB98-D1ECB17D8A06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6045822" y="5419203"/>
            <a:ext cx="317466" cy="1895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758A9F38-5ACD-4148-A944-BB57A5175753}"/>
              </a:ext>
            </a:extLst>
          </p:cNvPr>
          <p:cNvCxnSpPr>
            <a:cxnSpLocks/>
            <a:stCxn id="127" idx="0"/>
            <a:endCxn id="134" idx="1"/>
          </p:cNvCxnSpPr>
          <p:nvPr/>
        </p:nvCxnSpPr>
        <p:spPr>
          <a:xfrm flipV="1">
            <a:off x="5961060" y="5767723"/>
            <a:ext cx="394372" cy="1439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1" name="NO.1 SUB 용접라인_S10_KEY ASSY 용접008">
            <a:extLst>
              <a:ext uri="{FF2B5EF4-FFF2-40B4-BE49-F238E27FC236}">
                <a16:creationId xmlns:a16="http://schemas.microsoft.com/office/drawing/2014/main" id="{446D1D89-8255-4A19-BC00-3C53E996CA65}"/>
              </a:ext>
            </a:extLst>
          </p:cNvPr>
          <p:cNvSpPr txBox="1"/>
          <p:nvPr/>
        </p:nvSpPr>
        <p:spPr>
          <a:xfrm>
            <a:off x="6363288" y="534459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42" name="NO.1 SUB 용접라인_S10_KEY ASSY 용접009">
            <a:extLst>
              <a:ext uri="{FF2B5EF4-FFF2-40B4-BE49-F238E27FC236}">
                <a16:creationId xmlns:a16="http://schemas.microsoft.com/office/drawing/2014/main" id="{E08049B2-EE1A-4CFD-ABA3-8FB57AE15257}"/>
              </a:ext>
            </a:extLst>
          </p:cNvPr>
          <p:cNvCxnSpPr>
            <a:cxnSpLocks/>
            <a:endCxn id="125" idx="1"/>
          </p:cNvCxnSpPr>
          <p:nvPr/>
        </p:nvCxnSpPr>
        <p:spPr>
          <a:xfrm flipH="1" flipV="1">
            <a:off x="6149246" y="5187264"/>
            <a:ext cx="206186" cy="23194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7" name="NO.1 SUB 용접라인_S10_KEY ASSY 용접008">
            <a:extLst>
              <a:ext uri="{FF2B5EF4-FFF2-40B4-BE49-F238E27FC236}">
                <a16:creationId xmlns:a16="http://schemas.microsoft.com/office/drawing/2014/main" id="{0FDDFD4C-770C-45B4-9C3A-3B64C18FACE5}"/>
              </a:ext>
            </a:extLst>
          </p:cNvPr>
          <p:cNvSpPr txBox="1"/>
          <p:nvPr/>
        </p:nvSpPr>
        <p:spPr>
          <a:xfrm>
            <a:off x="7129396" y="42385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48" name="NO.1 SUB 용접라인_S10_KEY ASSY 용접009">
            <a:extLst>
              <a:ext uri="{FF2B5EF4-FFF2-40B4-BE49-F238E27FC236}">
                <a16:creationId xmlns:a16="http://schemas.microsoft.com/office/drawing/2014/main" id="{08E8C9A1-2C28-4F8E-8D66-46D6715C484B}"/>
              </a:ext>
            </a:extLst>
          </p:cNvPr>
          <p:cNvCxnSpPr>
            <a:cxnSpLocks/>
            <a:stCxn id="147" idx="1"/>
          </p:cNvCxnSpPr>
          <p:nvPr/>
        </p:nvCxnSpPr>
        <p:spPr>
          <a:xfrm flipH="1">
            <a:off x="6869268" y="4313170"/>
            <a:ext cx="260128" cy="5023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1" name="NO.1 SUB 용접라인_S10_KEY ASSY 용접009">
            <a:extLst>
              <a:ext uri="{FF2B5EF4-FFF2-40B4-BE49-F238E27FC236}">
                <a16:creationId xmlns:a16="http://schemas.microsoft.com/office/drawing/2014/main" id="{EA33A84A-5B60-40A6-904F-1AC01D21EDD4}"/>
              </a:ext>
            </a:extLst>
          </p:cNvPr>
          <p:cNvCxnSpPr>
            <a:cxnSpLocks/>
            <a:stCxn id="147" idx="1"/>
            <a:endCxn id="122" idx="1"/>
          </p:cNvCxnSpPr>
          <p:nvPr/>
        </p:nvCxnSpPr>
        <p:spPr>
          <a:xfrm flipH="1" flipV="1">
            <a:off x="6871188" y="3766632"/>
            <a:ext cx="258208" cy="5465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4" name="NO.1 SUB 용접라인_S10_KEY ASSY 용접008">
            <a:extLst>
              <a:ext uri="{FF2B5EF4-FFF2-40B4-BE49-F238E27FC236}">
                <a16:creationId xmlns:a16="http://schemas.microsoft.com/office/drawing/2014/main" id="{920F87F0-A23F-4F95-BCFA-A6D46C3870A2}"/>
              </a:ext>
            </a:extLst>
          </p:cNvPr>
          <p:cNvSpPr txBox="1"/>
          <p:nvPr/>
        </p:nvSpPr>
        <p:spPr>
          <a:xfrm>
            <a:off x="7246857" y="22791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5" name="NO.1 SUB 용접라인_S10_KEY ASSY 용접009">
            <a:extLst>
              <a:ext uri="{FF2B5EF4-FFF2-40B4-BE49-F238E27FC236}">
                <a16:creationId xmlns:a16="http://schemas.microsoft.com/office/drawing/2014/main" id="{09D19D92-91FE-40D6-9F1A-4EBF9CE0F3AD}"/>
              </a:ext>
            </a:extLst>
          </p:cNvPr>
          <p:cNvCxnSpPr>
            <a:cxnSpLocks/>
            <a:stCxn id="154" idx="1"/>
            <a:endCxn id="111" idx="0"/>
          </p:cNvCxnSpPr>
          <p:nvPr/>
        </p:nvCxnSpPr>
        <p:spPr>
          <a:xfrm flipH="1">
            <a:off x="7068838" y="2353750"/>
            <a:ext cx="178019" cy="6210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NO.1 SUB 용접라인_S10_KEY ASSY 용접009">
            <a:extLst>
              <a:ext uri="{FF2B5EF4-FFF2-40B4-BE49-F238E27FC236}">
                <a16:creationId xmlns:a16="http://schemas.microsoft.com/office/drawing/2014/main" id="{2D2C7ECE-0880-4D46-8A59-C888FA819AA9}"/>
              </a:ext>
            </a:extLst>
          </p:cNvPr>
          <p:cNvCxnSpPr>
            <a:cxnSpLocks/>
            <a:stCxn id="154" idx="1"/>
            <a:endCxn id="112" idx="2"/>
          </p:cNvCxnSpPr>
          <p:nvPr/>
        </p:nvCxnSpPr>
        <p:spPr>
          <a:xfrm flipV="1">
            <a:off x="7246857" y="1163064"/>
            <a:ext cx="44177" cy="11906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9" name="NO.1 SUB 용접라인_S10_KEY ASSY 용접008">
            <a:extLst>
              <a:ext uri="{FF2B5EF4-FFF2-40B4-BE49-F238E27FC236}">
                <a16:creationId xmlns:a16="http://schemas.microsoft.com/office/drawing/2014/main" id="{B4E688D0-1930-497A-ACDE-4D68FC4E7FB5}"/>
              </a:ext>
            </a:extLst>
          </p:cNvPr>
          <p:cNvSpPr txBox="1"/>
          <p:nvPr/>
        </p:nvSpPr>
        <p:spPr>
          <a:xfrm>
            <a:off x="6222483" y="230962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E4CE73CC-8E37-4DCD-80AF-0450A7DB6E2B}"/>
              </a:ext>
            </a:extLst>
          </p:cNvPr>
          <p:cNvCxnSpPr>
            <a:cxnSpLocks/>
            <a:stCxn id="159" idx="1"/>
            <a:endCxn id="103" idx="3"/>
          </p:cNvCxnSpPr>
          <p:nvPr/>
        </p:nvCxnSpPr>
        <p:spPr>
          <a:xfrm flipH="1">
            <a:off x="6023597" y="2384239"/>
            <a:ext cx="198886" cy="5893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4" name="NO.1 SUB 용접라인_S10_KEY ASSY 용접009">
            <a:extLst>
              <a:ext uri="{FF2B5EF4-FFF2-40B4-BE49-F238E27FC236}">
                <a16:creationId xmlns:a16="http://schemas.microsoft.com/office/drawing/2014/main" id="{C7129B97-D841-40AD-B01D-118F16072306}"/>
              </a:ext>
            </a:extLst>
          </p:cNvPr>
          <p:cNvCxnSpPr>
            <a:cxnSpLocks/>
            <a:stCxn id="159" idx="1"/>
            <a:endCxn id="102" idx="0"/>
          </p:cNvCxnSpPr>
          <p:nvPr/>
        </p:nvCxnSpPr>
        <p:spPr>
          <a:xfrm flipH="1">
            <a:off x="5900893" y="2384239"/>
            <a:ext cx="321590" cy="61122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7" name="NO.1 SUB 용접라인_S10_KEY ASSY 용접009">
            <a:extLst>
              <a:ext uri="{FF2B5EF4-FFF2-40B4-BE49-F238E27FC236}">
                <a16:creationId xmlns:a16="http://schemas.microsoft.com/office/drawing/2014/main" id="{3B459554-DB71-4758-95F3-4F49748CC585}"/>
              </a:ext>
            </a:extLst>
          </p:cNvPr>
          <p:cNvCxnSpPr>
            <a:cxnSpLocks/>
            <a:stCxn id="108" idx="1"/>
            <a:endCxn id="159" idx="1"/>
          </p:cNvCxnSpPr>
          <p:nvPr/>
        </p:nvCxnSpPr>
        <p:spPr>
          <a:xfrm>
            <a:off x="6047229" y="1128781"/>
            <a:ext cx="175254" cy="12554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0" name="NO.1 SUB 용접라인_S10_KEY ASSY 용접009">
            <a:extLst>
              <a:ext uri="{FF2B5EF4-FFF2-40B4-BE49-F238E27FC236}">
                <a16:creationId xmlns:a16="http://schemas.microsoft.com/office/drawing/2014/main" id="{906C2B63-93FB-4096-8B72-163BD273D9EC}"/>
              </a:ext>
            </a:extLst>
          </p:cNvPr>
          <p:cNvCxnSpPr>
            <a:cxnSpLocks/>
            <a:stCxn id="107" idx="1"/>
            <a:endCxn id="159" idx="1"/>
          </p:cNvCxnSpPr>
          <p:nvPr/>
        </p:nvCxnSpPr>
        <p:spPr>
          <a:xfrm>
            <a:off x="5740245" y="1154618"/>
            <a:ext cx="482238" cy="12296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3" name="NO.1 SUB 용접라인_S10_KEY ASSY 용접008">
            <a:extLst>
              <a:ext uri="{FF2B5EF4-FFF2-40B4-BE49-F238E27FC236}">
                <a16:creationId xmlns:a16="http://schemas.microsoft.com/office/drawing/2014/main" id="{DDB3D17B-BBEC-4D0D-BE14-66505ED4F7B0}"/>
              </a:ext>
            </a:extLst>
          </p:cNvPr>
          <p:cNvSpPr txBox="1"/>
          <p:nvPr/>
        </p:nvSpPr>
        <p:spPr>
          <a:xfrm>
            <a:off x="6402781" y="138530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74" name="NO.1 SUB 용접라인_S10_KEY ASSY 용접009">
            <a:extLst>
              <a:ext uri="{FF2B5EF4-FFF2-40B4-BE49-F238E27FC236}">
                <a16:creationId xmlns:a16="http://schemas.microsoft.com/office/drawing/2014/main" id="{9BFA9757-3C19-4AC3-ADF0-1554806979F2}"/>
              </a:ext>
            </a:extLst>
          </p:cNvPr>
          <p:cNvCxnSpPr>
            <a:cxnSpLocks/>
            <a:stCxn id="173" idx="1"/>
            <a:endCxn id="106" idx="1"/>
          </p:cNvCxnSpPr>
          <p:nvPr/>
        </p:nvCxnSpPr>
        <p:spPr>
          <a:xfrm flipH="1">
            <a:off x="5775227" y="1459915"/>
            <a:ext cx="627554" cy="12214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7" name="NO.1 SUB 용접라인_S10_KEY ASSY 용접009">
            <a:extLst>
              <a:ext uri="{FF2B5EF4-FFF2-40B4-BE49-F238E27FC236}">
                <a16:creationId xmlns:a16="http://schemas.microsoft.com/office/drawing/2014/main" id="{1A7FE62C-B726-442C-900B-F84A474CC76A}"/>
              </a:ext>
            </a:extLst>
          </p:cNvPr>
          <p:cNvCxnSpPr>
            <a:cxnSpLocks/>
            <a:stCxn id="173" idx="1"/>
            <a:endCxn id="105" idx="1"/>
          </p:cNvCxnSpPr>
          <p:nvPr/>
        </p:nvCxnSpPr>
        <p:spPr>
          <a:xfrm flipH="1">
            <a:off x="5730885" y="1459915"/>
            <a:ext cx="671896" cy="4688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NO.1 SUB 용접라인_S10_KEY ASSY 용접009">
            <a:extLst>
              <a:ext uri="{FF2B5EF4-FFF2-40B4-BE49-F238E27FC236}">
                <a16:creationId xmlns:a16="http://schemas.microsoft.com/office/drawing/2014/main" id="{704C0BB5-9452-494B-B8B3-997491FAA387}"/>
              </a:ext>
            </a:extLst>
          </p:cNvPr>
          <p:cNvCxnSpPr>
            <a:cxnSpLocks/>
            <a:stCxn id="173" idx="1"/>
            <a:endCxn id="104" idx="1"/>
          </p:cNvCxnSpPr>
          <p:nvPr/>
        </p:nvCxnSpPr>
        <p:spPr>
          <a:xfrm flipH="1">
            <a:off x="5730885" y="1459915"/>
            <a:ext cx="671896" cy="6980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3" name="NO.1 SUB 용접라인_S10_KEY ASSY 용접009">
            <a:extLst>
              <a:ext uri="{FF2B5EF4-FFF2-40B4-BE49-F238E27FC236}">
                <a16:creationId xmlns:a16="http://schemas.microsoft.com/office/drawing/2014/main" id="{B9CCD67A-AB92-4A8F-A9F1-0934DA239AA3}"/>
              </a:ext>
            </a:extLst>
          </p:cNvPr>
          <p:cNvCxnSpPr>
            <a:cxnSpLocks/>
            <a:stCxn id="110" idx="1"/>
            <a:endCxn id="159" idx="1"/>
          </p:cNvCxnSpPr>
          <p:nvPr/>
        </p:nvCxnSpPr>
        <p:spPr>
          <a:xfrm flipV="1">
            <a:off x="5966360" y="2384239"/>
            <a:ext cx="256123" cy="2285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6" name="NO.1 SUB 용접라인_S10_KEY ASSY 용접008">
            <a:extLst>
              <a:ext uri="{FF2B5EF4-FFF2-40B4-BE49-F238E27FC236}">
                <a16:creationId xmlns:a16="http://schemas.microsoft.com/office/drawing/2014/main" id="{391008B9-1E0C-44A0-8B2D-5FA78C14FF1D}"/>
              </a:ext>
            </a:extLst>
          </p:cNvPr>
          <p:cNvSpPr txBox="1"/>
          <p:nvPr/>
        </p:nvSpPr>
        <p:spPr>
          <a:xfrm>
            <a:off x="6388871" y="177059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87" name="NO.1 SUB 용접라인_S10_KEY ASSY 용접009">
            <a:extLst>
              <a:ext uri="{FF2B5EF4-FFF2-40B4-BE49-F238E27FC236}">
                <a16:creationId xmlns:a16="http://schemas.microsoft.com/office/drawing/2014/main" id="{9E6E7BFF-DE6F-45DC-8380-DCC7EA892D30}"/>
              </a:ext>
            </a:extLst>
          </p:cNvPr>
          <p:cNvCxnSpPr>
            <a:cxnSpLocks/>
            <a:stCxn id="186" idx="1"/>
            <a:endCxn id="109" idx="1"/>
          </p:cNvCxnSpPr>
          <p:nvPr/>
        </p:nvCxnSpPr>
        <p:spPr>
          <a:xfrm flipH="1">
            <a:off x="6305696" y="1845206"/>
            <a:ext cx="83175" cy="9176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0" name="NO.1 SUB 용접라인_S10_KEY ASSY 용접008">
            <a:extLst>
              <a:ext uri="{FF2B5EF4-FFF2-40B4-BE49-F238E27FC236}">
                <a16:creationId xmlns:a16="http://schemas.microsoft.com/office/drawing/2014/main" id="{B037DC10-40D3-4D6F-90B5-006850E58FE7}"/>
              </a:ext>
            </a:extLst>
          </p:cNvPr>
          <p:cNvSpPr txBox="1"/>
          <p:nvPr/>
        </p:nvSpPr>
        <p:spPr>
          <a:xfrm>
            <a:off x="5845093" y="342900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91" name="NO.1 SUB 용접라인_S10_KEY ASSY 용접009">
            <a:extLst>
              <a:ext uri="{FF2B5EF4-FFF2-40B4-BE49-F238E27FC236}">
                <a16:creationId xmlns:a16="http://schemas.microsoft.com/office/drawing/2014/main" id="{2607A5C3-8D77-4373-9825-50E2AF284062}"/>
              </a:ext>
            </a:extLst>
          </p:cNvPr>
          <p:cNvCxnSpPr>
            <a:cxnSpLocks/>
            <a:stCxn id="190" idx="2"/>
            <a:endCxn id="117" idx="0"/>
          </p:cNvCxnSpPr>
          <p:nvPr/>
        </p:nvCxnSpPr>
        <p:spPr>
          <a:xfrm flipH="1">
            <a:off x="5960603" y="3578225"/>
            <a:ext cx="18634" cy="86459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" name="NO.1 SUB 용접라인_S10_KEY ASSY 용접009">
            <a:extLst>
              <a:ext uri="{FF2B5EF4-FFF2-40B4-BE49-F238E27FC236}">
                <a16:creationId xmlns:a16="http://schemas.microsoft.com/office/drawing/2014/main" id="{96D1BE0E-D4B2-4169-AD14-251F36934BA6}"/>
              </a:ext>
            </a:extLst>
          </p:cNvPr>
          <p:cNvCxnSpPr>
            <a:cxnSpLocks/>
            <a:endCxn id="116" idx="3"/>
          </p:cNvCxnSpPr>
          <p:nvPr/>
        </p:nvCxnSpPr>
        <p:spPr>
          <a:xfrm>
            <a:off x="5989636" y="3583494"/>
            <a:ext cx="86795" cy="6833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NO.1 SUB 용접라인_S10_KEY ASSY 용접009">
            <a:extLst>
              <a:ext uri="{FF2B5EF4-FFF2-40B4-BE49-F238E27FC236}">
                <a16:creationId xmlns:a16="http://schemas.microsoft.com/office/drawing/2014/main" id="{D21F97D1-72FC-4947-B9EA-9B400AC539B4}"/>
              </a:ext>
            </a:extLst>
          </p:cNvPr>
          <p:cNvCxnSpPr>
            <a:cxnSpLocks/>
            <a:stCxn id="190" idx="2"/>
            <a:endCxn id="115" idx="3"/>
          </p:cNvCxnSpPr>
          <p:nvPr/>
        </p:nvCxnSpPr>
        <p:spPr>
          <a:xfrm>
            <a:off x="5979237" y="3578225"/>
            <a:ext cx="260116" cy="4945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0" name="NO.1 SUB 용접라인_S10_KEY ASSY 용접009">
            <a:extLst>
              <a:ext uri="{FF2B5EF4-FFF2-40B4-BE49-F238E27FC236}">
                <a16:creationId xmlns:a16="http://schemas.microsoft.com/office/drawing/2014/main" id="{38CD871C-5416-4639-A61E-125EDC921BA1}"/>
              </a:ext>
            </a:extLst>
          </p:cNvPr>
          <p:cNvCxnSpPr>
            <a:cxnSpLocks/>
            <a:endCxn id="114" idx="3"/>
          </p:cNvCxnSpPr>
          <p:nvPr/>
        </p:nvCxnSpPr>
        <p:spPr>
          <a:xfrm>
            <a:off x="5994930" y="3589681"/>
            <a:ext cx="439077" cy="1872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3" name="NO.1 SUB 용접라인_S10_KEY ASSY 용접008">
            <a:extLst>
              <a:ext uri="{FF2B5EF4-FFF2-40B4-BE49-F238E27FC236}">
                <a16:creationId xmlns:a16="http://schemas.microsoft.com/office/drawing/2014/main" id="{3D689438-48D1-4FFF-98A9-98C52B70AFE4}"/>
              </a:ext>
            </a:extLst>
          </p:cNvPr>
          <p:cNvSpPr txBox="1"/>
          <p:nvPr/>
        </p:nvSpPr>
        <p:spPr>
          <a:xfrm>
            <a:off x="6260113" y="463601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04" name="NO.1 SUB 용접라인_S10_KEY ASSY 용접009">
            <a:extLst>
              <a:ext uri="{FF2B5EF4-FFF2-40B4-BE49-F238E27FC236}">
                <a16:creationId xmlns:a16="http://schemas.microsoft.com/office/drawing/2014/main" id="{7F9A2D99-5F03-4D31-B9E2-6E566407F401}"/>
              </a:ext>
            </a:extLst>
          </p:cNvPr>
          <p:cNvCxnSpPr>
            <a:cxnSpLocks/>
            <a:stCxn id="120" idx="0"/>
            <a:endCxn id="203" idx="1"/>
          </p:cNvCxnSpPr>
          <p:nvPr/>
        </p:nvCxnSpPr>
        <p:spPr>
          <a:xfrm>
            <a:off x="5840907" y="4686426"/>
            <a:ext cx="419206" cy="242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7" name="NO.1 SUB 용접라인_S10_KEY ASSY 용접009">
            <a:extLst>
              <a:ext uri="{FF2B5EF4-FFF2-40B4-BE49-F238E27FC236}">
                <a16:creationId xmlns:a16="http://schemas.microsoft.com/office/drawing/2014/main" id="{35D680DC-4559-4A7C-A79D-350297A1EC2D}"/>
              </a:ext>
            </a:extLst>
          </p:cNvPr>
          <p:cNvCxnSpPr>
            <a:cxnSpLocks/>
            <a:endCxn id="203" idx="1"/>
          </p:cNvCxnSpPr>
          <p:nvPr/>
        </p:nvCxnSpPr>
        <p:spPr>
          <a:xfrm>
            <a:off x="5864187" y="4596770"/>
            <a:ext cx="395926" cy="1138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0" name="NO.1 SUB 용접라인_S10_KEY ASSY 용접009">
            <a:extLst>
              <a:ext uri="{FF2B5EF4-FFF2-40B4-BE49-F238E27FC236}">
                <a16:creationId xmlns:a16="http://schemas.microsoft.com/office/drawing/2014/main" id="{7E668364-2232-4F77-99A4-F952FB72EFE7}"/>
              </a:ext>
            </a:extLst>
          </p:cNvPr>
          <p:cNvCxnSpPr>
            <a:cxnSpLocks/>
            <a:stCxn id="118" idx="1"/>
            <a:endCxn id="203" idx="1"/>
          </p:cNvCxnSpPr>
          <p:nvPr/>
        </p:nvCxnSpPr>
        <p:spPr>
          <a:xfrm>
            <a:off x="5797655" y="4503069"/>
            <a:ext cx="462458" cy="20755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3" name="NO.1 SUB 용접라인_S10_KEY ASSY 용접009">
            <a:extLst>
              <a:ext uri="{FF2B5EF4-FFF2-40B4-BE49-F238E27FC236}">
                <a16:creationId xmlns:a16="http://schemas.microsoft.com/office/drawing/2014/main" id="{913A520C-BF1B-42FA-8E1E-69465408DE37}"/>
              </a:ext>
            </a:extLst>
          </p:cNvPr>
          <p:cNvCxnSpPr>
            <a:cxnSpLocks/>
            <a:stCxn id="113" idx="1"/>
            <a:endCxn id="203" idx="0"/>
          </p:cNvCxnSpPr>
          <p:nvPr/>
        </p:nvCxnSpPr>
        <p:spPr>
          <a:xfrm flipH="1">
            <a:off x="6394257" y="3496287"/>
            <a:ext cx="252018" cy="113972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49" name="图片 69648">
            <a:extLst>
              <a:ext uri="{FF2B5EF4-FFF2-40B4-BE49-F238E27FC236}">
                <a16:creationId xmlns:a16="http://schemas.microsoft.com/office/drawing/2014/main" id="{E5D3253C-AC07-4DC4-953E-6CFF4CD327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9965" y="1023928"/>
            <a:ext cx="1234396" cy="2021125"/>
          </a:xfrm>
          <a:prstGeom prst="rect">
            <a:avLst/>
          </a:prstGeom>
        </p:spPr>
      </p:pic>
      <p:sp>
        <p:nvSpPr>
          <p:cNvPr id="218" name="矩形 217">
            <a:extLst>
              <a:ext uri="{FF2B5EF4-FFF2-40B4-BE49-F238E27FC236}">
                <a16:creationId xmlns:a16="http://schemas.microsoft.com/office/drawing/2014/main" id="{51EACCF9-63C8-4A77-A320-D185AB205C3B}"/>
              </a:ext>
            </a:extLst>
          </p:cNvPr>
          <p:cNvSpPr/>
          <p:nvPr/>
        </p:nvSpPr>
        <p:spPr bwMode="auto">
          <a:xfrm rot="212946" flipH="1">
            <a:off x="8740927" y="116025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985EB578-3960-4E0B-B13C-518600CB6D56}"/>
              </a:ext>
            </a:extLst>
          </p:cNvPr>
          <p:cNvSpPr/>
          <p:nvPr/>
        </p:nvSpPr>
        <p:spPr bwMode="auto">
          <a:xfrm rot="212946" flipH="1">
            <a:off x="8720791" y="158806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A54A404F-2E8D-4F24-87EC-F0ADEB224341}"/>
              </a:ext>
            </a:extLst>
          </p:cNvPr>
          <p:cNvSpPr/>
          <p:nvPr/>
        </p:nvSpPr>
        <p:spPr bwMode="auto">
          <a:xfrm rot="212946" flipH="1">
            <a:off x="8678713" y="195514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1" name="NO.1 SUB 용접라인_S10_KEY ASSY 용접008">
            <a:extLst>
              <a:ext uri="{FF2B5EF4-FFF2-40B4-BE49-F238E27FC236}">
                <a16:creationId xmlns:a16="http://schemas.microsoft.com/office/drawing/2014/main" id="{089D04F1-1F6D-4F5E-931A-2B8FCAA9C9F7}"/>
              </a:ext>
            </a:extLst>
          </p:cNvPr>
          <p:cNvSpPr txBox="1"/>
          <p:nvPr/>
        </p:nvSpPr>
        <p:spPr>
          <a:xfrm>
            <a:off x="8991112" y="13509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22" name="NO.1 SUB 용접라인_S10_KEY ASSY 용접009">
            <a:extLst>
              <a:ext uri="{FF2B5EF4-FFF2-40B4-BE49-F238E27FC236}">
                <a16:creationId xmlns:a16="http://schemas.microsoft.com/office/drawing/2014/main" id="{0690522C-D3F3-45F0-B4DE-F32052E2A683}"/>
              </a:ext>
            </a:extLst>
          </p:cNvPr>
          <p:cNvCxnSpPr>
            <a:cxnSpLocks/>
            <a:endCxn id="221" idx="1"/>
          </p:cNvCxnSpPr>
          <p:nvPr/>
        </p:nvCxnSpPr>
        <p:spPr>
          <a:xfrm flipV="1">
            <a:off x="8734989" y="1425570"/>
            <a:ext cx="256123" cy="2285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3" name="NO.1 SUB 용접라인_S10_KEY ASSY 용접008">
            <a:extLst>
              <a:ext uri="{FF2B5EF4-FFF2-40B4-BE49-F238E27FC236}">
                <a16:creationId xmlns:a16="http://schemas.microsoft.com/office/drawing/2014/main" id="{12585589-26D2-47A6-A74A-06D48D9FBAFD}"/>
              </a:ext>
            </a:extLst>
          </p:cNvPr>
          <p:cNvSpPr txBox="1"/>
          <p:nvPr/>
        </p:nvSpPr>
        <p:spPr>
          <a:xfrm>
            <a:off x="8963855" y="17111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24" name="NO.1 SUB 용접라인_S10_KEY ASSY 용접009">
            <a:extLst>
              <a:ext uri="{FF2B5EF4-FFF2-40B4-BE49-F238E27FC236}">
                <a16:creationId xmlns:a16="http://schemas.microsoft.com/office/drawing/2014/main" id="{DD22D124-DC1F-4656-920F-6ED228D98194}"/>
              </a:ext>
            </a:extLst>
          </p:cNvPr>
          <p:cNvCxnSpPr>
            <a:cxnSpLocks/>
            <a:endCxn id="223" idx="1"/>
          </p:cNvCxnSpPr>
          <p:nvPr/>
        </p:nvCxnSpPr>
        <p:spPr>
          <a:xfrm flipV="1">
            <a:off x="8707732" y="1785812"/>
            <a:ext cx="256123" cy="2285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5" name="NO.1 SUB 용접라인_S10_KEY ASSY 용접009">
            <a:extLst>
              <a:ext uri="{FF2B5EF4-FFF2-40B4-BE49-F238E27FC236}">
                <a16:creationId xmlns:a16="http://schemas.microsoft.com/office/drawing/2014/main" id="{FF82C55B-9292-4F46-A1E2-18E52EF551FF}"/>
              </a:ext>
            </a:extLst>
          </p:cNvPr>
          <p:cNvCxnSpPr>
            <a:cxnSpLocks/>
            <a:stCxn id="218" idx="2"/>
            <a:endCxn id="223" idx="1"/>
          </p:cNvCxnSpPr>
          <p:nvPr/>
        </p:nvCxnSpPr>
        <p:spPr>
          <a:xfrm>
            <a:off x="8756782" y="1229487"/>
            <a:ext cx="207073" cy="55632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53" name="图片 69652">
            <a:extLst>
              <a:ext uri="{FF2B5EF4-FFF2-40B4-BE49-F238E27FC236}">
                <a16:creationId xmlns:a16="http://schemas.microsoft.com/office/drawing/2014/main" id="{4382A623-37E3-40B7-AA19-441E4DF969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5348" y="5321932"/>
            <a:ext cx="611523" cy="742356"/>
          </a:xfrm>
          <a:prstGeom prst="rect">
            <a:avLst/>
          </a:prstGeom>
        </p:spPr>
      </p:pic>
      <p:sp>
        <p:nvSpPr>
          <p:cNvPr id="230" name="矩形 229">
            <a:extLst>
              <a:ext uri="{FF2B5EF4-FFF2-40B4-BE49-F238E27FC236}">
                <a16:creationId xmlns:a16="http://schemas.microsoft.com/office/drawing/2014/main" id="{4F90F5BB-BEE0-45B5-91AD-595D9AC0002B}"/>
              </a:ext>
            </a:extLst>
          </p:cNvPr>
          <p:cNvSpPr/>
          <p:nvPr/>
        </p:nvSpPr>
        <p:spPr bwMode="auto">
          <a:xfrm rot="1047921" flipH="1">
            <a:off x="1920678" y="557412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96535A45-5381-4998-808D-4A4C609B3FA7}"/>
              </a:ext>
            </a:extLst>
          </p:cNvPr>
          <p:cNvSpPr/>
          <p:nvPr/>
        </p:nvSpPr>
        <p:spPr bwMode="auto">
          <a:xfrm rot="1047921" flipH="1">
            <a:off x="1900636" y="570870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2" name="NO.1 SUB 용접라인_S10_KEY ASSY 용접008">
            <a:extLst>
              <a:ext uri="{FF2B5EF4-FFF2-40B4-BE49-F238E27FC236}">
                <a16:creationId xmlns:a16="http://schemas.microsoft.com/office/drawing/2014/main" id="{C7D4506D-9217-4E9F-9B4F-C38635D4939B}"/>
              </a:ext>
            </a:extLst>
          </p:cNvPr>
          <p:cNvSpPr txBox="1"/>
          <p:nvPr/>
        </p:nvSpPr>
        <p:spPr>
          <a:xfrm>
            <a:off x="2323387" y="557984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2*4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3" name="NO.1 SUB 용접라인_S10_KEY ASSY 용접009">
            <a:extLst>
              <a:ext uri="{FF2B5EF4-FFF2-40B4-BE49-F238E27FC236}">
                <a16:creationId xmlns:a16="http://schemas.microsoft.com/office/drawing/2014/main" id="{0990414C-1C67-4F78-8557-F6D2F9608FD6}"/>
              </a:ext>
            </a:extLst>
          </p:cNvPr>
          <p:cNvCxnSpPr>
            <a:cxnSpLocks/>
            <a:endCxn id="232" idx="1"/>
          </p:cNvCxnSpPr>
          <p:nvPr/>
        </p:nvCxnSpPr>
        <p:spPr>
          <a:xfrm>
            <a:off x="1943657" y="5593353"/>
            <a:ext cx="379730" cy="611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4" name="NO.1 SUB 용접라인_S10_KEY ASSY 용접009">
            <a:extLst>
              <a:ext uri="{FF2B5EF4-FFF2-40B4-BE49-F238E27FC236}">
                <a16:creationId xmlns:a16="http://schemas.microsoft.com/office/drawing/2014/main" id="{D733057F-E90B-40DA-858B-C9DCA667253B}"/>
              </a:ext>
            </a:extLst>
          </p:cNvPr>
          <p:cNvCxnSpPr>
            <a:cxnSpLocks/>
            <a:stCxn id="231" idx="1"/>
            <a:endCxn id="232" idx="1"/>
          </p:cNvCxnSpPr>
          <p:nvPr/>
        </p:nvCxnSpPr>
        <p:spPr>
          <a:xfrm flipV="1">
            <a:off x="1935806" y="5654456"/>
            <a:ext cx="387581" cy="9430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61" name="图片 69660">
            <a:extLst>
              <a:ext uri="{FF2B5EF4-FFF2-40B4-BE49-F238E27FC236}">
                <a16:creationId xmlns:a16="http://schemas.microsoft.com/office/drawing/2014/main" id="{356CFF4D-E9C7-4D89-8084-005A560F36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28063" y="1895087"/>
            <a:ext cx="520827" cy="866539"/>
          </a:xfrm>
          <a:prstGeom prst="rect">
            <a:avLst/>
          </a:prstGeom>
        </p:spPr>
      </p:pic>
      <p:pic>
        <p:nvPicPr>
          <p:cNvPr id="69663" name="图片 69662">
            <a:extLst>
              <a:ext uri="{FF2B5EF4-FFF2-40B4-BE49-F238E27FC236}">
                <a16:creationId xmlns:a16="http://schemas.microsoft.com/office/drawing/2014/main" id="{C9D84F61-AC4A-43DB-BBD3-C436CA53AA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30285" y="2850526"/>
            <a:ext cx="288514" cy="702908"/>
          </a:xfrm>
          <a:prstGeom prst="rect">
            <a:avLst/>
          </a:prstGeom>
        </p:spPr>
      </p:pic>
      <p:pic>
        <p:nvPicPr>
          <p:cNvPr id="69665" name="图片 69664">
            <a:extLst>
              <a:ext uri="{FF2B5EF4-FFF2-40B4-BE49-F238E27FC236}">
                <a16:creationId xmlns:a16="http://schemas.microsoft.com/office/drawing/2014/main" id="{2A6152CF-0691-4997-B5FF-6AF4DA0BBE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1757" y="2885543"/>
            <a:ext cx="274868" cy="669662"/>
          </a:xfrm>
          <a:prstGeom prst="rect">
            <a:avLst/>
          </a:prstGeom>
        </p:spPr>
      </p:pic>
      <p:pic>
        <p:nvPicPr>
          <p:cNvPr id="69667" name="图片 69666">
            <a:extLst>
              <a:ext uri="{FF2B5EF4-FFF2-40B4-BE49-F238E27FC236}">
                <a16:creationId xmlns:a16="http://schemas.microsoft.com/office/drawing/2014/main" id="{5FFCA8AC-0E93-4E7E-980F-17D0FB53A7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3482" y="3730632"/>
            <a:ext cx="883137" cy="222726"/>
          </a:xfrm>
          <a:prstGeom prst="rect">
            <a:avLst/>
          </a:prstGeom>
        </p:spPr>
      </p:pic>
      <p:pic>
        <p:nvPicPr>
          <p:cNvPr id="69673" name="图片 69672">
            <a:extLst>
              <a:ext uri="{FF2B5EF4-FFF2-40B4-BE49-F238E27FC236}">
                <a16:creationId xmlns:a16="http://schemas.microsoft.com/office/drawing/2014/main" id="{86E7D17A-BA1E-4A49-95D1-1D3BE887E25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38517" y="4457049"/>
            <a:ext cx="268287" cy="529677"/>
          </a:xfrm>
          <a:prstGeom prst="rect">
            <a:avLst/>
          </a:prstGeom>
        </p:spPr>
      </p:pic>
      <p:pic>
        <p:nvPicPr>
          <p:cNvPr id="69675" name="图片 69674">
            <a:extLst>
              <a:ext uri="{FF2B5EF4-FFF2-40B4-BE49-F238E27FC236}">
                <a16:creationId xmlns:a16="http://schemas.microsoft.com/office/drawing/2014/main" id="{B50C7F92-3D02-4020-B262-1D9C785F276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36609" y="4414587"/>
            <a:ext cx="304938" cy="592075"/>
          </a:xfrm>
          <a:prstGeom prst="rect">
            <a:avLst/>
          </a:prstGeom>
        </p:spPr>
      </p:pic>
      <p:pic>
        <p:nvPicPr>
          <p:cNvPr id="69677" name="图片 69676">
            <a:extLst>
              <a:ext uri="{FF2B5EF4-FFF2-40B4-BE49-F238E27FC236}">
                <a16:creationId xmlns:a16="http://schemas.microsoft.com/office/drawing/2014/main" id="{E1FB4F93-8A36-44F7-90DB-9A367087EE9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86619" y="2644346"/>
            <a:ext cx="803737" cy="303861"/>
          </a:xfrm>
          <a:prstGeom prst="rect">
            <a:avLst/>
          </a:prstGeom>
        </p:spPr>
      </p:pic>
      <p:pic>
        <p:nvPicPr>
          <p:cNvPr id="69679" name="图片 69678">
            <a:extLst>
              <a:ext uri="{FF2B5EF4-FFF2-40B4-BE49-F238E27FC236}">
                <a16:creationId xmlns:a16="http://schemas.microsoft.com/office/drawing/2014/main" id="{79E60BFE-64F7-4C86-B30C-A0AB9677436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75181" y="2109682"/>
            <a:ext cx="304937" cy="422392"/>
          </a:xfrm>
          <a:prstGeom prst="rect">
            <a:avLst/>
          </a:prstGeom>
        </p:spPr>
      </p:pic>
      <p:pic>
        <p:nvPicPr>
          <p:cNvPr id="69681" name="图片 69680">
            <a:extLst>
              <a:ext uri="{FF2B5EF4-FFF2-40B4-BE49-F238E27FC236}">
                <a16:creationId xmlns:a16="http://schemas.microsoft.com/office/drawing/2014/main" id="{88114539-2A2D-4F25-866B-4F04045EED8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98533" y="4940892"/>
            <a:ext cx="223808" cy="513284"/>
          </a:xfrm>
          <a:prstGeom prst="rect">
            <a:avLst/>
          </a:prstGeom>
        </p:spPr>
      </p:pic>
      <p:pic>
        <p:nvPicPr>
          <p:cNvPr id="69683" name="图片 69682">
            <a:extLst>
              <a:ext uri="{FF2B5EF4-FFF2-40B4-BE49-F238E27FC236}">
                <a16:creationId xmlns:a16="http://schemas.microsoft.com/office/drawing/2014/main" id="{8190A348-EBFD-4D1B-982A-418BF8BFB11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7903" y="4840155"/>
            <a:ext cx="304938" cy="699349"/>
          </a:xfrm>
          <a:prstGeom prst="rect">
            <a:avLst/>
          </a:prstGeom>
        </p:spPr>
      </p:pic>
      <p:pic>
        <p:nvPicPr>
          <p:cNvPr id="69685" name="图片 69684">
            <a:extLst>
              <a:ext uri="{FF2B5EF4-FFF2-40B4-BE49-F238E27FC236}">
                <a16:creationId xmlns:a16="http://schemas.microsoft.com/office/drawing/2014/main" id="{F0E97DAB-1936-495B-BC7D-15AA0A77DC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73865" y="5493815"/>
            <a:ext cx="919389" cy="281501"/>
          </a:xfrm>
          <a:prstGeom prst="rect">
            <a:avLst/>
          </a:prstGeom>
        </p:spPr>
      </p:pic>
      <p:pic>
        <p:nvPicPr>
          <p:cNvPr id="69687" name="图片 69686">
            <a:extLst>
              <a:ext uri="{FF2B5EF4-FFF2-40B4-BE49-F238E27FC236}">
                <a16:creationId xmlns:a16="http://schemas.microsoft.com/office/drawing/2014/main" id="{40E22824-D215-4B5B-AA66-5D067E5FCA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95947" y="5143326"/>
            <a:ext cx="557686" cy="317351"/>
          </a:xfrm>
          <a:prstGeom prst="rect">
            <a:avLst/>
          </a:prstGeom>
        </p:spPr>
      </p:pic>
      <p:pic>
        <p:nvPicPr>
          <p:cNvPr id="152" name="图片 151">
            <a:extLst>
              <a:ext uri="{FF2B5EF4-FFF2-40B4-BE49-F238E27FC236}">
                <a16:creationId xmlns:a16="http://schemas.microsoft.com/office/drawing/2014/main" id="{E3879465-CF4F-4D21-94FE-F4B3537BC4A8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208" y="5623279"/>
            <a:ext cx="919389" cy="2815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34094A-C0C5-4622-B87E-E5BC7984F7B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99867" y="3050329"/>
            <a:ext cx="411869" cy="2929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9BE2DC-D929-4905-B04C-3C6EC25D83C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29542" y="3536689"/>
            <a:ext cx="803737" cy="5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重汽出口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副驾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12992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副驾靠背一序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副</a:t>
                      </a:r>
                      <a:r>
                        <a:rPr kumimoji="0" lang="zh-CN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驾靠背二序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470mm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495mm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18FACE8-034E-499A-A504-0E8B794D8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05405"/>
              </p:ext>
            </p:extLst>
          </p:nvPr>
        </p:nvGraphicFramePr>
        <p:xfrm>
          <a:off x="1375933" y="952627"/>
          <a:ext cx="94194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产品" r:id="rId3" imgW="7062840" imgH="7559280" progId="CATIA.Product">
                  <p:link updateAutomatic="1"/>
                </p:oleObj>
              </mc:Choice>
              <mc:Fallback>
                <p:oleObj name="产品" r:id="rId3" imgW="7062840" imgH="7559280" progId="CATIA.Product">
                  <p:link updateAutomatic="1"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B18FACE8-034E-499A-A504-0E8B794D8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933" y="952627"/>
                        <a:ext cx="941947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NO.1 SUB 용접라인_S10_KEY ASSY 용접008">
            <a:extLst>
              <a:ext uri="{FF2B5EF4-FFF2-40B4-BE49-F238E27FC236}">
                <a16:creationId xmlns:a16="http://schemas.microsoft.com/office/drawing/2014/main" id="{FC3851D8-9933-4C5A-A9F9-AFAC1C88B47D}"/>
              </a:ext>
            </a:extLst>
          </p:cNvPr>
          <p:cNvSpPr txBox="1"/>
          <p:nvPr/>
        </p:nvSpPr>
        <p:spPr>
          <a:xfrm>
            <a:off x="1402251" y="131266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6" name="NO.1 SUB 용접라인_S10_KEY ASSY 용접009">
            <a:extLst>
              <a:ext uri="{FF2B5EF4-FFF2-40B4-BE49-F238E27FC236}">
                <a16:creationId xmlns:a16="http://schemas.microsoft.com/office/drawing/2014/main" id="{2F4116E9-A81F-49C5-BA9A-8947A6523A16}"/>
              </a:ext>
            </a:extLst>
          </p:cNvPr>
          <p:cNvCxnSpPr>
            <a:endCxn id="75" idx="2"/>
          </p:cNvCxnSpPr>
          <p:nvPr/>
        </p:nvCxnSpPr>
        <p:spPr>
          <a:xfrm flipV="1">
            <a:off x="1444429" y="1461317"/>
            <a:ext cx="91918" cy="1542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" name="NO.1 SUB 용접라인_S10_KEY ASSY 용접014">
            <a:extLst>
              <a:ext uri="{FF2B5EF4-FFF2-40B4-BE49-F238E27FC236}">
                <a16:creationId xmlns:a16="http://schemas.microsoft.com/office/drawing/2014/main" id="{9CD092C8-9038-4AFA-B003-003FFD71809F}"/>
              </a:ext>
            </a:extLst>
          </p:cNvPr>
          <p:cNvSpPr/>
          <p:nvPr/>
        </p:nvSpPr>
        <p:spPr bwMode="auto">
          <a:xfrm flipH="1">
            <a:off x="1421569" y="1596881"/>
            <a:ext cx="45719" cy="82228"/>
          </a:xfrm>
          <a:custGeom>
            <a:avLst/>
            <a:gdLst>
              <a:gd name="connsiteX0" fmla="*/ 0 w 219075"/>
              <a:gd name="connsiteY0" fmla="*/ 0 h 133350"/>
              <a:gd name="connsiteX1" fmla="*/ 219075 w 21907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075" h="133350">
                <a:moveTo>
                  <a:pt x="0" y="0"/>
                </a:moveTo>
                <a:lnTo>
                  <a:pt x="219075" y="1333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NO.1 SUB 용접라인_S10_KEY ASSY 용접014">
            <a:extLst>
              <a:ext uri="{FF2B5EF4-FFF2-40B4-BE49-F238E27FC236}">
                <a16:creationId xmlns:a16="http://schemas.microsoft.com/office/drawing/2014/main" id="{01F7E61C-9B73-4253-A79D-CD615F790AC2}"/>
              </a:ext>
            </a:extLst>
          </p:cNvPr>
          <p:cNvSpPr/>
          <p:nvPr/>
        </p:nvSpPr>
        <p:spPr bwMode="auto">
          <a:xfrm flipH="1">
            <a:off x="2122207" y="1853483"/>
            <a:ext cx="45719" cy="82228"/>
          </a:xfrm>
          <a:custGeom>
            <a:avLst/>
            <a:gdLst>
              <a:gd name="connsiteX0" fmla="*/ 0 w 219075"/>
              <a:gd name="connsiteY0" fmla="*/ 0 h 133350"/>
              <a:gd name="connsiteX1" fmla="*/ 219075 w 21907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075" h="133350">
                <a:moveTo>
                  <a:pt x="0" y="0"/>
                </a:moveTo>
                <a:lnTo>
                  <a:pt x="219075" y="1333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9" name="NO.1 SUB 용접라인_S10_KEY ASSY 용접009">
            <a:extLst>
              <a:ext uri="{FF2B5EF4-FFF2-40B4-BE49-F238E27FC236}">
                <a16:creationId xmlns:a16="http://schemas.microsoft.com/office/drawing/2014/main" id="{D5F90F83-6FBD-479B-A177-B5BA63474CE7}"/>
              </a:ext>
            </a:extLst>
          </p:cNvPr>
          <p:cNvCxnSpPr>
            <a:cxnSpLocks/>
            <a:stCxn id="78" idx="0"/>
          </p:cNvCxnSpPr>
          <p:nvPr/>
        </p:nvCxnSpPr>
        <p:spPr>
          <a:xfrm flipH="1" flipV="1">
            <a:off x="1535786" y="1461317"/>
            <a:ext cx="632140" cy="39216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C485A2EB-445E-4865-BC47-C2A2410E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406" y="2049874"/>
            <a:ext cx="2010468" cy="1259499"/>
          </a:xfrm>
          <a:prstGeom prst="rect">
            <a:avLst/>
          </a:prstGeom>
        </p:spPr>
      </p:pic>
      <p:sp>
        <p:nvSpPr>
          <p:cNvPr id="84" name="NO.1 SUB 용접라인_S10_KEY ASSY 용접008">
            <a:extLst>
              <a:ext uri="{FF2B5EF4-FFF2-40B4-BE49-F238E27FC236}">
                <a16:creationId xmlns:a16="http://schemas.microsoft.com/office/drawing/2014/main" id="{ED0B5248-5797-447E-8A3E-D769C0D0D2E9}"/>
              </a:ext>
            </a:extLst>
          </p:cNvPr>
          <p:cNvSpPr txBox="1"/>
          <p:nvPr/>
        </p:nvSpPr>
        <p:spPr>
          <a:xfrm>
            <a:off x="2180033" y="208441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85" name="NO.1 SUB 용접라인_S10_KEY ASSY 용접009">
            <a:extLst>
              <a:ext uri="{FF2B5EF4-FFF2-40B4-BE49-F238E27FC236}">
                <a16:creationId xmlns:a16="http://schemas.microsoft.com/office/drawing/2014/main" id="{0269420E-1B70-4542-9D37-CC14C341091A}"/>
              </a:ext>
            </a:extLst>
          </p:cNvPr>
          <p:cNvCxnSpPr>
            <a:cxnSpLocks/>
            <a:stCxn id="22" idx="1"/>
            <a:endCxn id="84" idx="2"/>
          </p:cNvCxnSpPr>
          <p:nvPr/>
        </p:nvCxnSpPr>
        <p:spPr>
          <a:xfrm flipV="1">
            <a:off x="1547729" y="2233642"/>
            <a:ext cx="766448" cy="14248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876800D3-9829-4A76-9663-3E228EBBE324}"/>
              </a:ext>
            </a:extLst>
          </p:cNvPr>
          <p:cNvSpPr/>
          <p:nvPr/>
        </p:nvSpPr>
        <p:spPr bwMode="auto">
          <a:xfrm flipH="1">
            <a:off x="1511729" y="234147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A5D4A8-4DAE-4DAB-9B59-2AFBC7491E31}"/>
              </a:ext>
            </a:extLst>
          </p:cNvPr>
          <p:cNvSpPr/>
          <p:nvPr/>
        </p:nvSpPr>
        <p:spPr bwMode="auto">
          <a:xfrm flipH="1">
            <a:off x="1498134" y="294881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1" name="NO.1 SUB 용접라인_S10_KEY ASSY 용접009">
            <a:extLst>
              <a:ext uri="{FF2B5EF4-FFF2-40B4-BE49-F238E27FC236}">
                <a16:creationId xmlns:a16="http://schemas.microsoft.com/office/drawing/2014/main" id="{727383D9-1B25-41F2-B02D-43BF7AF03292}"/>
              </a:ext>
            </a:extLst>
          </p:cNvPr>
          <p:cNvCxnSpPr>
            <a:cxnSpLocks/>
            <a:stCxn id="24" idx="3"/>
            <a:endCxn id="84" idx="2"/>
          </p:cNvCxnSpPr>
          <p:nvPr/>
        </p:nvCxnSpPr>
        <p:spPr>
          <a:xfrm flipH="1" flipV="1">
            <a:off x="2314177" y="2233642"/>
            <a:ext cx="962876" cy="7498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83659DFF-1DE2-41BC-8B76-436623084AB0}"/>
              </a:ext>
            </a:extLst>
          </p:cNvPr>
          <p:cNvSpPr/>
          <p:nvPr/>
        </p:nvSpPr>
        <p:spPr bwMode="auto">
          <a:xfrm flipH="1">
            <a:off x="3277053" y="294886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" name="NO.1 SUB 용접라인_S10_KEY ASSY 용접009">
            <a:extLst>
              <a:ext uri="{FF2B5EF4-FFF2-40B4-BE49-F238E27FC236}">
                <a16:creationId xmlns:a16="http://schemas.microsoft.com/office/drawing/2014/main" id="{BAE7F62D-692E-4AEA-BB52-155E08B89BD2}"/>
              </a:ext>
            </a:extLst>
          </p:cNvPr>
          <p:cNvCxnSpPr>
            <a:cxnSpLocks/>
            <a:stCxn id="15" idx="1"/>
            <a:endCxn id="84" idx="2"/>
          </p:cNvCxnSpPr>
          <p:nvPr/>
        </p:nvCxnSpPr>
        <p:spPr>
          <a:xfrm flipV="1">
            <a:off x="1534134" y="2233642"/>
            <a:ext cx="780043" cy="7498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8D766AD1-A27B-4F9B-BE26-0C1B5265504A}"/>
              </a:ext>
            </a:extLst>
          </p:cNvPr>
          <p:cNvSpPr/>
          <p:nvPr/>
        </p:nvSpPr>
        <p:spPr bwMode="auto">
          <a:xfrm flipH="1">
            <a:off x="3249135" y="234958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7" name="NO.1 SUB 용접라인_S10_KEY ASSY 용접009">
            <a:extLst>
              <a:ext uri="{FF2B5EF4-FFF2-40B4-BE49-F238E27FC236}">
                <a16:creationId xmlns:a16="http://schemas.microsoft.com/office/drawing/2014/main" id="{B2246049-EFA7-49C9-A905-F04768512C82}"/>
              </a:ext>
            </a:extLst>
          </p:cNvPr>
          <p:cNvCxnSpPr>
            <a:cxnSpLocks/>
            <a:stCxn id="86" idx="3"/>
            <a:endCxn id="84" idx="3"/>
          </p:cNvCxnSpPr>
          <p:nvPr/>
        </p:nvCxnSpPr>
        <p:spPr>
          <a:xfrm flipH="1" flipV="1">
            <a:off x="2448320" y="2159030"/>
            <a:ext cx="800815" cy="2252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5" name="NO.1 SUB 용접라인_S10_KEY ASSY 용접008">
            <a:extLst>
              <a:ext uri="{FF2B5EF4-FFF2-40B4-BE49-F238E27FC236}">
                <a16:creationId xmlns:a16="http://schemas.microsoft.com/office/drawing/2014/main" id="{6D586AEF-7D04-4ED4-9C6A-253F9E9E39E9}"/>
              </a:ext>
            </a:extLst>
          </p:cNvPr>
          <p:cNvSpPr txBox="1"/>
          <p:nvPr/>
        </p:nvSpPr>
        <p:spPr>
          <a:xfrm>
            <a:off x="2184075" y="266850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6" name="NO.1 SUB 용접라인_S10_KEY ASSY 용접009">
            <a:extLst>
              <a:ext uri="{FF2B5EF4-FFF2-40B4-BE49-F238E27FC236}">
                <a16:creationId xmlns:a16="http://schemas.microsoft.com/office/drawing/2014/main" id="{3D09BC75-E807-4CDD-9F84-7DF93356F5E6}"/>
              </a:ext>
            </a:extLst>
          </p:cNvPr>
          <p:cNvCxnSpPr>
            <a:cxnSpLocks/>
            <a:stCxn id="165" idx="1"/>
            <a:endCxn id="168" idx="2"/>
          </p:cNvCxnSpPr>
          <p:nvPr/>
        </p:nvCxnSpPr>
        <p:spPr>
          <a:xfrm flipH="1">
            <a:off x="1599675" y="2743119"/>
            <a:ext cx="584400" cy="6803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1DBA5F6A-8949-4704-9D4C-DD4804D53E21}"/>
              </a:ext>
            </a:extLst>
          </p:cNvPr>
          <p:cNvSpPr/>
          <p:nvPr/>
        </p:nvSpPr>
        <p:spPr bwMode="auto">
          <a:xfrm rot="16200000" flipH="1">
            <a:off x="1547024" y="277650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1" name="NO.1 SUB 용접라인_S10_KEY ASSY 용접009">
            <a:extLst>
              <a:ext uri="{FF2B5EF4-FFF2-40B4-BE49-F238E27FC236}">
                <a16:creationId xmlns:a16="http://schemas.microsoft.com/office/drawing/2014/main" id="{0C90B686-9017-4220-88DA-A6423932200F}"/>
              </a:ext>
            </a:extLst>
          </p:cNvPr>
          <p:cNvCxnSpPr>
            <a:cxnSpLocks/>
            <a:stCxn id="172" idx="0"/>
            <a:endCxn id="165" idx="3"/>
          </p:cNvCxnSpPr>
          <p:nvPr/>
        </p:nvCxnSpPr>
        <p:spPr>
          <a:xfrm flipH="1" flipV="1">
            <a:off x="2452362" y="2743119"/>
            <a:ext cx="761353" cy="8036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2" name="矩形 171">
            <a:extLst>
              <a:ext uri="{FF2B5EF4-FFF2-40B4-BE49-F238E27FC236}">
                <a16:creationId xmlns:a16="http://schemas.microsoft.com/office/drawing/2014/main" id="{702497E0-0837-4793-9A89-CDED0D467698}"/>
              </a:ext>
            </a:extLst>
          </p:cNvPr>
          <p:cNvSpPr/>
          <p:nvPr/>
        </p:nvSpPr>
        <p:spPr bwMode="auto">
          <a:xfrm rot="16200000" flipH="1">
            <a:off x="3230366" y="278883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67DF1F3-9773-4556-AB87-21BBD9497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225" y="3441118"/>
            <a:ext cx="2025357" cy="829999"/>
          </a:xfrm>
          <a:prstGeom prst="rect">
            <a:avLst/>
          </a:prstGeom>
        </p:spPr>
      </p:pic>
      <p:sp>
        <p:nvSpPr>
          <p:cNvPr id="178" name="NO.1 SUB 용접라인_S10_KEY ASSY 용접008">
            <a:extLst>
              <a:ext uri="{FF2B5EF4-FFF2-40B4-BE49-F238E27FC236}">
                <a16:creationId xmlns:a16="http://schemas.microsoft.com/office/drawing/2014/main" id="{5D94B663-5A54-4802-A6E7-B68D1ED30A19}"/>
              </a:ext>
            </a:extLst>
          </p:cNvPr>
          <p:cNvSpPr txBox="1"/>
          <p:nvPr/>
        </p:nvSpPr>
        <p:spPr>
          <a:xfrm>
            <a:off x="2211893" y="332366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79" name="NO.1 SUB 용접라인_S10_KEY ASSY 용접009">
            <a:extLst>
              <a:ext uri="{FF2B5EF4-FFF2-40B4-BE49-F238E27FC236}">
                <a16:creationId xmlns:a16="http://schemas.microsoft.com/office/drawing/2014/main" id="{2121410E-FEE2-429B-B22E-C403270A4B69}"/>
              </a:ext>
            </a:extLst>
          </p:cNvPr>
          <p:cNvCxnSpPr>
            <a:cxnSpLocks/>
            <a:stCxn id="181" idx="1"/>
            <a:endCxn id="178" idx="2"/>
          </p:cNvCxnSpPr>
          <p:nvPr/>
        </p:nvCxnSpPr>
        <p:spPr>
          <a:xfrm flipV="1">
            <a:off x="1560541" y="3472885"/>
            <a:ext cx="785496" cy="1055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1" name="矩形 180">
            <a:extLst>
              <a:ext uri="{FF2B5EF4-FFF2-40B4-BE49-F238E27FC236}">
                <a16:creationId xmlns:a16="http://schemas.microsoft.com/office/drawing/2014/main" id="{14D7BE7A-EB2A-4F9D-BCDF-940DA03247BA}"/>
              </a:ext>
            </a:extLst>
          </p:cNvPr>
          <p:cNvSpPr/>
          <p:nvPr/>
        </p:nvSpPr>
        <p:spPr bwMode="auto">
          <a:xfrm flipH="1">
            <a:off x="1524541" y="354374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52701B9D-F05A-4883-8799-7CCF887ED29A}"/>
              </a:ext>
            </a:extLst>
          </p:cNvPr>
          <p:cNvSpPr/>
          <p:nvPr/>
        </p:nvSpPr>
        <p:spPr bwMode="auto">
          <a:xfrm flipH="1">
            <a:off x="1583736" y="410534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84" name="NO.1 SUB 용접라인_S10_KEY ASSY 용접009">
            <a:extLst>
              <a:ext uri="{FF2B5EF4-FFF2-40B4-BE49-F238E27FC236}">
                <a16:creationId xmlns:a16="http://schemas.microsoft.com/office/drawing/2014/main" id="{E5709E74-3337-474A-B605-940E9CBA7BF3}"/>
              </a:ext>
            </a:extLst>
          </p:cNvPr>
          <p:cNvCxnSpPr>
            <a:cxnSpLocks/>
            <a:stCxn id="185" idx="3"/>
            <a:endCxn id="178" idx="2"/>
          </p:cNvCxnSpPr>
          <p:nvPr/>
        </p:nvCxnSpPr>
        <p:spPr>
          <a:xfrm flipH="1" flipV="1">
            <a:off x="2346037" y="3472885"/>
            <a:ext cx="828311" cy="6672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5" name="矩形 184">
            <a:extLst>
              <a:ext uri="{FF2B5EF4-FFF2-40B4-BE49-F238E27FC236}">
                <a16:creationId xmlns:a16="http://schemas.microsoft.com/office/drawing/2014/main" id="{5CF3DEC4-5A83-4CE3-9EB4-B196E7F422F5}"/>
              </a:ext>
            </a:extLst>
          </p:cNvPr>
          <p:cNvSpPr/>
          <p:nvPr/>
        </p:nvSpPr>
        <p:spPr bwMode="auto">
          <a:xfrm flipH="1">
            <a:off x="3174348" y="410551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88" name="NO.1 SUB 용접라인_S10_KEY ASSY 용접009">
            <a:extLst>
              <a:ext uri="{FF2B5EF4-FFF2-40B4-BE49-F238E27FC236}">
                <a16:creationId xmlns:a16="http://schemas.microsoft.com/office/drawing/2014/main" id="{7830C0BC-FBF7-41E6-8DF0-9264E47D27C2}"/>
              </a:ext>
            </a:extLst>
          </p:cNvPr>
          <p:cNvCxnSpPr>
            <a:cxnSpLocks/>
            <a:stCxn id="182" idx="1"/>
            <a:endCxn id="178" idx="2"/>
          </p:cNvCxnSpPr>
          <p:nvPr/>
        </p:nvCxnSpPr>
        <p:spPr>
          <a:xfrm flipV="1">
            <a:off x="1619736" y="3472885"/>
            <a:ext cx="726301" cy="6671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9" name="矩形 188">
            <a:extLst>
              <a:ext uri="{FF2B5EF4-FFF2-40B4-BE49-F238E27FC236}">
                <a16:creationId xmlns:a16="http://schemas.microsoft.com/office/drawing/2014/main" id="{C7389BD5-6EE3-4292-9F6B-92D449F8E694}"/>
              </a:ext>
            </a:extLst>
          </p:cNvPr>
          <p:cNvSpPr/>
          <p:nvPr/>
        </p:nvSpPr>
        <p:spPr bwMode="auto">
          <a:xfrm flipH="1">
            <a:off x="3225998" y="355343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92" name="NO.1 SUB 용접라인_S10_KEY ASSY 용접009">
            <a:extLst>
              <a:ext uri="{FF2B5EF4-FFF2-40B4-BE49-F238E27FC236}">
                <a16:creationId xmlns:a16="http://schemas.microsoft.com/office/drawing/2014/main" id="{74431115-407B-4D66-A58B-6DBC856CD630}"/>
              </a:ext>
            </a:extLst>
          </p:cNvPr>
          <p:cNvCxnSpPr>
            <a:cxnSpLocks/>
            <a:stCxn id="189" idx="3"/>
            <a:endCxn id="178" idx="3"/>
          </p:cNvCxnSpPr>
          <p:nvPr/>
        </p:nvCxnSpPr>
        <p:spPr>
          <a:xfrm flipH="1" flipV="1">
            <a:off x="2480180" y="3398273"/>
            <a:ext cx="745818" cy="1898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8" name="图片 47">
            <a:extLst>
              <a:ext uri="{FF2B5EF4-FFF2-40B4-BE49-F238E27FC236}">
                <a16:creationId xmlns:a16="http://schemas.microsoft.com/office/drawing/2014/main" id="{C56E0118-DFC9-4FE2-B946-4846144F8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472" y="4229404"/>
            <a:ext cx="1750510" cy="717366"/>
          </a:xfrm>
          <a:prstGeom prst="rect">
            <a:avLst/>
          </a:prstGeom>
        </p:spPr>
      </p:pic>
      <p:sp>
        <p:nvSpPr>
          <p:cNvPr id="201" name="NO.1 SUB 용접라인_S10_KEY ASSY 용접008">
            <a:extLst>
              <a:ext uri="{FF2B5EF4-FFF2-40B4-BE49-F238E27FC236}">
                <a16:creationId xmlns:a16="http://schemas.microsoft.com/office/drawing/2014/main" id="{39ADD0E0-FEB8-46C3-B59C-0A4484CB1A94}"/>
              </a:ext>
            </a:extLst>
          </p:cNvPr>
          <p:cNvSpPr txBox="1"/>
          <p:nvPr/>
        </p:nvSpPr>
        <p:spPr>
          <a:xfrm>
            <a:off x="2154123" y="433044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02" name="NO.1 SUB 용접라인_S10_KEY ASSY 용접009">
            <a:extLst>
              <a:ext uri="{FF2B5EF4-FFF2-40B4-BE49-F238E27FC236}">
                <a16:creationId xmlns:a16="http://schemas.microsoft.com/office/drawing/2014/main" id="{6A139512-ACC9-4E33-AC4C-743A9C65E3D1}"/>
              </a:ext>
            </a:extLst>
          </p:cNvPr>
          <p:cNvCxnSpPr>
            <a:cxnSpLocks/>
            <a:stCxn id="201" idx="1"/>
            <a:endCxn id="205" idx="2"/>
          </p:cNvCxnSpPr>
          <p:nvPr/>
        </p:nvCxnSpPr>
        <p:spPr>
          <a:xfrm flipH="1">
            <a:off x="1737647" y="4405059"/>
            <a:ext cx="416476" cy="11658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5" name="矩形 204">
            <a:extLst>
              <a:ext uri="{FF2B5EF4-FFF2-40B4-BE49-F238E27FC236}">
                <a16:creationId xmlns:a16="http://schemas.microsoft.com/office/drawing/2014/main" id="{0C4342F1-4776-4085-AF7D-B363EFD18AE8}"/>
              </a:ext>
            </a:extLst>
          </p:cNvPr>
          <p:cNvSpPr/>
          <p:nvPr/>
        </p:nvSpPr>
        <p:spPr bwMode="auto">
          <a:xfrm rot="16200000" flipH="1">
            <a:off x="1684996" y="448699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06" name="NO.1 SUB 용접라인_S10_KEY ASSY 용접009">
            <a:extLst>
              <a:ext uri="{FF2B5EF4-FFF2-40B4-BE49-F238E27FC236}">
                <a16:creationId xmlns:a16="http://schemas.microsoft.com/office/drawing/2014/main" id="{21C10F2C-9DBE-4BFA-9073-B18034BA0F0C}"/>
              </a:ext>
            </a:extLst>
          </p:cNvPr>
          <p:cNvCxnSpPr>
            <a:cxnSpLocks/>
            <a:stCxn id="208" idx="0"/>
            <a:endCxn id="201" idx="3"/>
          </p:cNvCxnSpPr>
          <p:nvPr/>
        </p:nvCxnSpPr>
        <p:spPr>
          <a:xfrm flipH="1" flipV="1">
            <a:off x="2422410" y="4405059"/>
            <a:ext cx="517464" cy="11266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8" name="矩形 207">
            <a:extLst>
              <a:ext uri="{FF2B5EF4-FFF2-40B4-BE49-F238E27FC236}">
                <a16:creationId xmlns:a16="http://schemas.microsoft.com/office/drawing/2014/main" id="{91F3ED56-4890-4D5C-B434-A4E5CEE8BEF1}"/>
              </a:ext>
            </a:extLst>
          </p:cNvPr>
          <p:cNvSpPr/>
          <p:nvPr/>
        </p:nvSpPr>
        <p:spPr bwMode="auto">
          <a:xfrm rot="16200000" flipH="1">
            <a:off x="2956525" y="448307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209" name="图片 208">
            <a:extLst>
              <a:ext uri="{FF2B5EF4-FFF2-40B4-BE49-F238E27FC236}">
                <a16:creationId xmlns:a16="http://schemas.microsoft.com/office/drawing/2014/main" id="{94F2DC3A-FFE0-49AE-928F-FAEC73FBD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9963" y="947861"/>
            <a:ext cx="546632" cy="837951"/>
          </a:xfrm>
          <a:prstGeom prst="rect">
            <a:avLst/>
          </a:prstGeom>
        </p:spPr>
      </p:pic>
      <p:sp>
        <p:nvSpPr>
          <p:cNvPr id="211" name="矩形 210">
            <a:extLst>
              <a:ext uri="{FF2B5EF4-FFF2-40B4-BE49-F238E27FC236}">
                <a16:creationId xmlns:a16="http://schemas.microsoft.com/office/drawing/2014/main" id="{B44A697D-9ACB-40B5-9367-5F1C5A07A43F}"/>
              </a:ext>
            </a:extLst>
          </p:cNvPr>
          <p:cNvSpPr/>
          <p:nvPr/>
        </p:nvSpPr>
        <p:spPr bwMode="auto">
          <a:xfrm rot="1376681" flipH="1">
            <a:off x="3137965" y="105754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0C481097-E081-4C2F-A555-77EA1D1F8437}"/>
              </a:ext>
            </a:extLst>
          </p:cNvPr>
          <p:cNvSpPr/>
          <p:nvPr/>
        </p:nvSpPr>
        <p:spPr bwMode="auto">
          <a:xfrm rot="1376681" flipH="1">
            <a:off x="2839986" y="168070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4" name="NO.1 SUB 용접라인_S10_KEY ASSY 용접008">
            <a:extLst>
              <a:ext uri="{FF2B5EF4-FFF2-40B4-BE49-F238E27FC236}">
                <a16:creationId xmlns:a16="http://schemas.microsoft.com/office/drawing/2014/main" id="{03E9F9BA-4252-4421-927F-69FC08321C99}"/>
              </a:ext>
            </a:extLst>
          </p:cNvPr>
          <p:cNvSpPr txBox="1"/>
          <p:nvPr/>
        </p:nvSpPr>
        <p:spPr>
          <a:xfrm>
            <a:off x="2662870" y="118447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5" name="NO.1 SUB 용접라인_S10_KEY ASSY 용접009">
            <a:extLst>
              <a:ext uri="{FF2B5EF4-FFF2-40B4-BE49-F238E27FC236}">
                <a16:creationId xmlns:a16="http://schemas.microsoft.com/office/drawing/2014/main" id="{E4269132-B7E3-4B33-8E91-15B0E4A7BD00}"/>
              </a:ext>
            </a:extLst>
          </p:cNvPr>
          <p:cNvCxnSpPr>
            <a:cxnSpLocks/>
            <a:stCxn id="211" idx="3"/>
            <a:endCxn id="214" idx="3"/>
          </p:cNvCxnSpPr>
          <p:nvPr/>
        </p:nvCxnSpPr>
        <p:spPr>
          <a:xfrm flipH="1">
            <a:off x="2931157" y="1085178"/>
            <a:ext cx="208232" cy="1739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6" name="NO.1 SUB 용접라인_S10_KEY ASSY 용접009">
            <a:extLst>
              <a:ext uri="{FF2B5EF4-FFF2-40B4-BE49-F238E27FC236}">
                <a16:creationId xmlns:a16="http://schemas.microsoft.com/office/drawing/2014/main" id="{A356AAEC-1199-410A-87E1-D792B6FAE70D}"/>
              </a:ext>
            </a:extLst>
          </p:cNvPr>
          <p:cNvCxnSpPr>
            <a:cxnSpLocks/>
            <a:stCxn id="212" idx="0"/>
          </p:cNvCxnSpPr>
          <p:nvPr/>
        </p:nvCxnSpPr>
        <p:spPr>
          <a:xfrm flipV="1">
            <a:off x="2871494" y="1292233"/>
            <a:ext cx="59664" cy="3912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3B24E849-E550-4A37-B2FB-CE6B9B3A5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6787" y="989524"/>
            <a:ext cx="2013143" cy="1709496"/>
          </a:xfrm>
          <a:prstGeom prst="rect">
            <a:avLst/>
          </a:prstGeom>
        </p:spPr>
      </p:pic>
      <p:sp>
        <p:nvSpPr>
          <p:cNvPr id="217" name="矩形 216">
            <a:extLst>
              <a:ext uri="{FF2B5EF4-FFF2-40B4-BE49-F238E27FC236}">
                <a16:creationId xmlns:a16="http://schemas.microsoft.com/office/drawing/2014/main" id="{1BA9574F-5B37-41BD-9471-7F052ACD98A8}"/>
              </a:ext>
            </a:extLst>
          </p:cNvPr>
          <p:cNvSpPr/>
          <p:nvPr/>
        </p:nvSpPr>
        <p:spPr bwMode="auto">
          <a:xfrm flipH="1">
            <a:off x="5801970" y="164238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4B408B14-9070-4663-968F-71763BC8ACCE}"/>
              </a:ext>
            </a:extLst>
          </p:cNvPr>
          <p:cNvSpPr/>
          <p:nvPr/>
        </p:nvSpPr>
        <p:spPr bwMode="auto">
          <a:xfrm flipH="1">
            <a:off x="5799355" y="186306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ED69D789-E0E1-4FF7-88FE-366BA8BA95D5}"/>
              </a:ext>
            </a:extLst>
          </p:cNvPr>
          <p:cNvSpPr/>
          <p:nvPr/>
        </p:nvSpPr>
        <p:spPr bwMode="auto">
          <a:xfrm flipH="1">
            <a:off x="5808673" y="211728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7BE0E46D-695E-40B5-B48B-78B356C5F6E3}"/>
              </a:ext>
            </a:extLst>
          </p:cNvPr>
          <p:cNvSpPr/>
          <p:nvPr/>
        </p:nvSpPr>
        <p:spPr bwMode="auto">
          <a:xfrm flipH="1">
            <a:off x="7401797" y="164238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15D28E4D-B3F7-4546-B84B-72EBB43B42C6}"/>
              </a:ext>
            </a:extLst>
          </p:cNvPr>
          <p:cNvSpPr/>
          <p:nvPr/>
        </p:nvSpPr>
        <p:spPr bwMode="auto">
          <a:xfrm flipH="1">
            <a:off x="7399182" y="186306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961434CF-10D5-49FE-851F-0DE78C1DACE7}"/>
              </a:ext>
            </a:extLst>
          </p:cNvPr>
          <p:cNvSpPr/>
          <p:nvPr/>
        </p:nvSpPr>
        <p:spPr bwMode="auto">
          <a:xfrm flipH="1">
            <a:off x="7408500" y="211728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BAD162D3-18BC-49E2-8BAB-C614DBEF894A}"/>
              </a:ext>
            </a:extLst>
          </p:cNvPr>
          <p:cNvSpPr/>
          <p:nvPr/>
        </p:nvSpPr>
        <p:spPr bwMode="auto">
          <a:xfrm rot="5400000" flipH="1">
            <a:off x="7433833" y="137062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B639D6DE-9E5A-4C72-B774-9A7F956D09A5}"/>
              </a:ext>
            </a:extLst>
          </p:cNvPr>
          <p:cNvSpPr/>
          <p:nvPr/>
        </p:nvSpPr>
        <p:spPr bwMode="auto">
          <a:xfrm rot="5400000" flipH="1">
            <a:off x="7428075" y="123160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41" name="NO.1 SUB 용접라인_S10_KEY ASSY 용접008">
            <a:extLst>
              <a:ext uri="{FF2B5EF4-FFF2-40B4-BE49-F238E27FC236}">
                <a16:creationId xmlns:a16="http://schemas.microsoft.com/office/drawing/2014/main" id="{B24A2901-A207-430A-81CF-6FF2B4D093BB}"/>
              </a:ext>
            </a:extLst>
          </p:cNvPr>
          <p:cNvSpPr txBox="1"/>
          <p:nvPr/>
        </p:nvSpPr>
        <p:spPr>
          <a:xfrm>
            <a:off x="7135117" y="95393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42" name="NO.1 SUB 용접라인_S10_KEY ASSY 용접009">
            <a:extLst>
              <a:ext uri="{FF2B5EF4-FFF2-40B4-BE49-F238E27FC236}">
                <a16:creationId xmlns:a16="http://schemas.microsoft.com/office/drawing/2014/main" id="{F1ED02D2-AEDD-4E13-80FD-9B8AF0D8BBD6}"/>
              </a:ext>
            </a:extLst>
          </p:cNvPr>
          <p:cNvCxnSpPr>
            <a:cxnSpLocks/>
            <a:stCxn id="241" idx="2"/>
            <a:endCxn id="237" idx="2"/>
          </p:cNvCxnSpPr>
          <p:nvPr/>
        </p:nvCxnSpPr>
        <p:spPr>
          <a:xfrm>
            <a:off x="7269261" y="1103156"/>
            <a:ext cx="142163" cy="1630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3" name="NO.1 SUB 용접라인_S10_KEY ASSY 용접009">
            <a:extLst>
              <a:ext uri="{FF2B5EF4-FFF2-40B4-BE49-F238E27FC236}">
                <a16:creationId xmlns:a16="http://schemas.microsoft.com/office/drawing/2014/main" id="{447E9052-36DD-4126-96D4-D9F0E9E3A5BF}"/>
              </a:ext>
            </a:extLst>
          </p:cNvPr>
          <p:cNvCxnSpPr>
            <a:cxnSpLocks/>
            <a:stCxn id="241" idx="2"/>
            <a:endCxn id="236" idx="3"/>
          </p:cNvCxnSpPr>
          <p:nvPr/>
        </p:nvCxnSpPr>
        <p:spPr>
          <a:xfrm>
            <a:off x="7269261" y="1103156"/>
            <a:ext cx="182572" cy="2841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4" name="NO.1 SUB 용접라인_S10_KEY ASSY 용접008">
            <a:extLst>
              <a:ext uri="{FF2B5EF4-FFF2-40B4-BE49-F238E27FC236}">
                <a16:creationId xmlns:a16="http://schemas.microsoft.com/office/drawing/2014/main" id="{30ADBBEF-9EED-4489-9AF6-D197058D872D}"/>
              </a:ext>
            </a:extLst>
          </p:cNvPr>
          <p:cNvSpPr txBox="1"/>
          <p:nvPr/>
        </p:nvSpPr>
        <p:spPr>
          <a:xfrm>
            <a:off x="6424747" y="149116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45" name="NO.1 SUB 용접라인_S10_KEY ASSY 용접009">
            <a:extLst>
              <a:ext uri="{FF2B5EF4-FFF2-40B4-BE49-F238E27FC236}">
                <a16:creationId xmlns:a16="http://schemas.microsoft.com/office/drawing/2014/main" id="{D6BBEAA6-B879-43E3-BFE0-1AFA41907EB5}"/>
              </a:ext>
            </a:extLst>
          </p:cNvPr>
          <p:cNvCxnSpPr>
            <a:cxnSpLocks/>
            <a:stCxn id="244" idx="2"/>
            <a:endCxn id="228" idx="3"/>
          </p:cNvCxnSpPr>
          <p:nvPr/>
        </p:nvCxnSpPr>
        <p:spPr>
          <a:xfrm>
            <a:off x="6558891" y="1640394"/>
            <a:ext cx="842906" cy="3664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6" name="NO.1 SUB 용접라인_S10_KEY ASSY 용접009">
            <a:extLst>
              <a:ext uri="{FF2B5EF4-FFF2-40B4-BE49-F238E27FC236}">
                <a16:creationId xmlns:a16="http://schemas.microsoft.com/office/drawing/2014/main" id="{CC8EA1E9-ED18-4ED0-8209-BA051ACE7E0C}"/>
              </a:ext>
            </a:extLst>
          </p:cNvPr>
          <p:cNvCxnSpPr>
            <a:cxnSpLocks/>
            <a:stCxn id="244" idx="2"/>
            <a:endCxn id="229" idx="3"/>
          </p:cNvCxnSpPr>
          <p:nvPr/>
        </p:nvCxnSpPr>
        <p:spPr>
          <a:xfrm>
            <a:off x="6558891" y="1640394"/>
            <a:ext cx="840291" cy="2573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7" name="NO.1 SUB 용접라인_S10_KEY ASSY 용접009">
            <a:extLst>
              <a:ext uri="{FF2B5EF4-FFF2-40B4-BE49-F238E27FC236}">
                <a16:creationId xmlns:a16="http://schemas.microsoft.com/office/drawing/2014/main" id="{3C89839D-9F13-4447-871B-0105531407FF}"/>
              </a:ext>
            </a:extLst>
          </p:cNvPr>
          <p:cNvCxnSpPr>
            <a:cxnSpLocks/>
            <a:stCxn id="244" idx="2"/>
            <a:endCxn id="235" idx="3"/>
          </p:cNvCxnSpPr>
          <p:nvPr/>
        </p:nvCxnSpPr>
        <p:spPr>
          <a:xfrm>
            <a:off x="6558891" y="1640394"/>
            <a:ext cx="849609" cy="51154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8" name="NO.1 SUB 용접라인_S10_KEY ASSY 용접009">
            <a:extLst>
              <a:ext uri="{FF2B5EF4-FFF2-40B4-BE49-F238E27FC236}">
                <a16:creationId xmlns:a16="http://schemas.microsoft.com/office/drawing/2014/main" id="{6F17DDB6-2CC0-4F62-8CA0-E2CB7BDB3E1C}"/>
              </a:ext>
            </a:extLst>
          </p:cNvPr>
          <p:cNvCxnSpPr>
            <a:cxnSpLocks/>
            <a:stCxn id="244" idx="2"/>
            <a:endCxn id="217" idx="1"/>
          </p:cNvCxnSpPr>
          <p:nvPr/>
        </p:nvCxnSpPr>
        <p:spPr>
          <a:xfrm flipH="1">
            <a:off x="5837970" y="1640394"/>
            <a:ext cx="720921" cy="3664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9" name="NO.1 SUB 용접라인_S10_KEY ASSY 용접009">
            <a:extLst>
              <a:ext uri="{FF2B5EF4-FFF2-40B4-BE49-F238E27FC236}">
                <a16:creationId xmlns:a16="http://schemas.microsoft.com/office/drawing/2014/main" id="{CC510041-ED5F-4323-9387-D5F166F85585}"/>
              </a:ext>
            </a:extLst>
          </p:cNvPr>
          <p:cNvCxnSpPr>
            <a:cxnSpLocks/>
            <a:endCxn id="226" idx="1"/>
          </p:cNvCxnSpPr>
          <p:nvPr/>
        </p:nvCxnSpPr>
        <p:spPr>
          <a:xfrm flipH="1">
            <a:off x="5835355" y="1640394"/>
            <a:ext cx="720921" cy="2573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0" name="NO.1 SUB 용접라인_S10_KEY ASSY 용접009">
            <a:extLst>
              <a:ext uri="{FF2B5EF4-FFF2-40B4-BE49-F238E27FC236}">
                <a16:creationId xmlns:a16="http://schemas.microsoft.com/office/drawing/2014/main" id="{61D6CED6-5F0A-4BA2-AFF3-64EE45927ACE}"/>
              </a:ext>
            </a:extLst>
          </p:cNvPr>
          <p:cNvCxnSpPr>
            <a:cxnSpLocks/>
            <a:stCxn id="244" idx="2"/>
          </p:cNvCxnSpPr>
          <p:nvPr/>
        </p:nvCxnSpPr>
        <p:spPr>
          <a:xfrm flipH="1">
            <a:off x="5863627" y="1640394"/>
            <a:ext cx="695264" cy="5016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33" name="图片 132">
            <a:extLst>
              <a:ext uri="{FF2B5EF4-FFF2-40B4-BE49-F238E27FC236}">
                <a16:creationId xmlns:a16="http://schemas.microsoft.com/office/drawing/2014/main" id="{D923EDA8-B4CE-4BDD-AC12-C9CC5044D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6227" y="2843552"/>
            <a:ext cx="956786" cy="1277376"/>
          </a:xfrm>
          <a:prstGeom prst="rect">
            <a:avLst/>
          </a:prstGeom>
        </p:spPr>
      </p:pic>
      <p:sp>
        <p:nvSpPr>
          <p:cNvPr id="104" name="矩形 103">
            <a:extLst>
              <a:ext uri="{FF2B5EF4-FFF2-40B4-BE49-F238E27FC236}">
                <a16:creationId xmlns:a16="http://schemas.microsoft.com/office/drawing/2014/main" id="{8B2B08F5-A563-4C78-AA48-287D3534CC4B}"/>
              </a:ext>
            </a:extLst>
          </p:cNvPr>
          <p:cNvSpPr/>
          <p:nvPr/>
        </p:nvSpPr>
        <p:spPr bwMode="auto">
          <a:xfrm rot="21010658" flipH="1">
            <a:off x="5987524" y="347732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40FAA6C-CA2F-4474-8F08-67CBE07D2A92}"/>
              </a:ext>
            </a:extLst>
          </p:cNvPr>
          <p:cNvSpPr/>
          <p:nvPr/>
        </p:nvSpPr>
        <p:spPr bwMode="auto">
          <a:xfrm rot="21010658" flipH="1">
            <a:off x="5910663" y="326456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7A8F99B-7509-4A74-A702-9EE2A64CB3E3}"/>
              </a:ext>
            </a:extLst>
          </p:cNvPr>
          <p:cNvSpPr/>
          <p:nvPr/>
        </p:nvSpPr>
        <p:spPr bwMode="auto">
          <a:xfrm rot="21010658" flipH="1">
            <a:off x="5845626" y="306833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3" name="NO.1 SUB 용접라인_S10_KEY ASSY 용접008">
            <a:extLst>
              <a:ext uri="{FF2B5EF4-FFF2-40B4-BE49-F238E27FC236}">
                <a16:creationId xmlns:a16="http://schemas.microsoft.com/office/drawing/2014/main" id="{DDB3D17B-BBEC-4D0D-BE14-66505ED4F7B0}"/>
              </a:ext>
            </a:extLst>
          </p:cNvPr>
          <p:cNvSpPr txBox="1"/>
          <p:nvPr/>
        </p:nvSpPr>
        <p:spPr>
          <a:xfrm>
            <a:off x="6357485" y="278792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74" name="NO.1 SUB 용접라인_S10_KEY ASSY 용접009">
            <a:extLst>
              <a:ext uri="{FF2B5EF4-FFF2-40B4-BE49-F238E27FC236}">
                <a16:creationId xmlns:a16="http://schemas.microsoft.com/office/drawing/2014/main" id="{9BFA9757-3C19-4AC3-ADF0-1554806979F2}"/>
              </a:ext>
            </a:extLst>
          </p:cNvPr>
          <p:cNvCxnSpPr>
            <a:cxnSpLocks/>
            <a:stCxn id="173" idx="1"/>
            <a:endCxn id="106" idx="1"/>
          </p:cNvCxnSpPr>
          <p:nvPr/>
        </p:nvCxnSpPr>
        <p:spPr>
          <a:xfrm flipH="1">
            <a:off x="5881362" y="2862533"/>
            <a:ext cx="476123" cy="23738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7" name="NO.1 SUB 용접라인_S10_KEY ASSY 용접009">
            <a:extLst>
              <a:ext uri="{FF2B5EF4-FFF2-40B4-BE49-F238E27FC236}">
                <a16:creationId xmlns:a16="http://schemas.microsoft.com/office/drawing/2014/main" id="{1A7FE62C-B726-442C-900B-F84A474CC76A}"/>
              </a:ext>
            </a:extLst>
          </p:cNvPr>
          <p:cNvCxnSpPr>
            <a:cxnSpLocks/>
            <a:stCxn id="173" idx="1"/>
            <a:endCxn id="105" idx="1"/>
          </p:cNvCxnSpPr>
          <p:nvPr/>
        </p:nvCxnSpPr>
        <p:spPr>
          <a:xfrm flipH="1">
            <a:off x="5946399" y="2862533"/>
            <a:ext cx="411086" cy="4336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NO.1 SUB 용접라인_S10_KEY ASSY 용접009">
            <a:extLst>
              <a:ext uri="{FF2B5EF4-FFF2-40B4-BE49-F238E27FC236}">
                <a16:creationId xmlns:a16="http://schemas.microsoft.com/office/drawing/2014/main" id="{704C0BB5-9452-494B-B8B3-997491FAA387}"/>
              </a:ext>
            </a:extLst>
          </p:cNvPr>
          <p:cNvCxnSpPr>
            <a:cxnSpLocks/>
            <a:stCxn id="173" idx="1"/>
            <a:endCxn id="104" idx="1"/>
          </p:cNvCxnSpPr>
          <p:nvPr/>
        </p:nvCxnSpPr>
        <p:spPr>
          <a:xfrm flipH="1">
            <a:off x="6023260" y="2862533"/>
            <a:ext cx="334225" cy="6463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3" name="矩形 252">
            <a:extLst>
              <a:ext uri="{FF2B5EF4-FFF2-40B4-BE49-F238E27FC236}">
                <a16:creationId xmlns:a16="http://schemas.microsoft.com/office/drawing/2014/main" id="{07F88365-E0F5-4521-9E0B-16C5F8156E48}"/>
              </a:ext>
            </a:extLst>
          </p:cNvPr>
          <p:cNvSpPr/>
          <p:nvPr/>
        </p:nvSpPr>
        <p:spPr bwMode="auto">
          <a:xfrm rot="21010658" flipH="1">
            <a:off x="6419984" y="349783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54" name="NO.1 SUB 용접라인_S10_KEY ASSY 용접009">
            <a:extLst>
              <a:ext uri="{FF2B5EF4-FFF2-40B4-BE49-F238E27FC236}">
                <a16:creationId xmlns:a16="http://schemas.microsoft.com/office/drawing/2014/main" id="{1591EAF1-A3B0-4BB5-A01E-4088F03CBAE2}"/>
              </a:ext>
            </a:extLst>
          </p:cNvPr>
          <p:cNvCxnSpPr>
            <a:cxnSpLocks/>
            <a:stCxn id="173" idx="2"/>
            <a:endCxn id="253" idx="0"/>
          </p:cNvCxnSpPr>
          <p:nvPr/>
        </p:nvCxnSpPr>
        <p:spPr>
          <a:xfrm flipH="1">
            <a:off x="6432073" y="2937145"/>
            <a:ext cx="59556" cy="5611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46" name="图片 145">
            <a:extLst>
              <a:ext uri="{FF2B5EF4-FFF2-40B4-BE49-F238E27FC236}">
                <a16:creationId xmlns:a16="http://schemas.microsoft.com/office/drawing/2014/main" id="{E4C77A37-885F-47CE-94B7-1BEE86BAFE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283" y="4252161"/>
            <a:ext cx="675937" cy="1260000"/>
          </a:xfrm>
          <a:prstGeom prst="rect">
            <a:avLst/>
          </a:prstGeom>
        </p:spPr>
      </p:pic>
      <p:pic>
        <p:nvPicPr>
          <p:cNvPr id="150" name="图片 149">
            <a:extLst>
              <a:ext uri="{FF2B5EF4-FFF2-40B4-BE49-F238E27FC236}">
                <a16:creationId xmlns:a16="http://schemas.microsoft.com/office/drawing/2014/main" id="{FDA1B9A5-6A63-4EF5-BBF8-E318ADD074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024" y="4252161"/>
            <a:ext cx="675937" cy="1260000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E79A68CE-CB05-4E44-843F-72BA58C3E6C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2804" y="5306032"/>
            <a:ext cx="677119" cy="789457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927861A4-5F45-44EA-95DE-D5294F3BC5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3471" y="4912436"/>
            <a:ext cx="528750" cy="1080000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A0CAF8FF-B129-43A9-AA78-EF2BAC5EBC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6325" y="4906611"/>
            <a:ext cx="528750" cy="1080000"/>
          </a:xfrm>
          <a:prstGeom prst="rect">
            <a:avLst/>
          </a:prstGeom>
        </p:spPr>
      </p:pic>
      <p:pic>
        <p:nvPicPr>
          <p:cNvPr id="175" name="图片 174">
            <a:extLst>
              <a:ext uri="{FF2B5EF4-FFF2-40B4-BE49-F238E27FC236}">
                <a16:creationId xmlns:a16="http://schemas.microsoft.com/office/drawing/2014/main" id="{140278D9-0B43-4F2E-A0CB-82DC4992F8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9131" y="2860651"/>
            <a:ext cx="679129" cy="1243178"/>
          </a:xfrm>
          <a:prstGeom prst="rect">
            <a:avLst/>
          </a:prstGeom>
        </p:spPr>
      </p:pic>
      <p:sp>
        <p:nvSpPr>
          <p:cNvPr id="269" name="矩形 268">
            <a:extLst>
              <a:ext uri="{FF2B5EF4-FFF2-40B4-BE49-F238E27FC236}">
                <a16:creationId xmlns:a16="http://schemas.microsoft.com/office/drawing/2014/main" id="{4DEFB966-061D-430B-9D76-AA90A4121475}"/>
              </a:ext>
            </a:extLst>
          </p:cNvPr>
          <p:cNvSpPr/>
          <p:nvPr/>
        </p:nvSpPr>
        <p:spPr bwMode="auto">
          <a:xfrm rot="4965046" flipH="1">
            <a:off x="7103487" y="339397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235AB2C8-BFBF-47E3-9C9F-8443890F2C0D}"/>
              </a:ext>
            </a:extLst>
          </p:cNvPr>
          <p:cNvSpPr/>
          <p:nvPr/>
        </p:nvSpPr>
        <p:spPr bwMode="auto">
          <a:xfrm rot="4965046" flipH="1">
            <a:off x="7330869" y="316086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1" name="矩形 270">
            <a:extLst>
              <a:ext uri="{FF2B5EF4-FFF2-40B4-BE49-F238E27FC236}">
                <a16:creationId xmlns:a16="http://schemas.microsoft.com/office/drawing/2014/main" id="{29949B46-A7A6-4FE1-B555-2742232DAAD8}"/>
              </a:ext>
            </a:extLst>
          </p:cNvPr>
          <p:cNvSpPr/>
          <p:nvPr/>
        </p:nvSpPr>
        <p:spPr bwMode="auto">
          <a:xfrm rot="4965046" flipH="1">
            <a:off x="7303400" y="326678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2" name="矩形 271">
            <a:extLst>
              <a:ext uri="{FF2B5EF4-FFF2-40B4-BE49-F238E27FC236}">
                <a16:creationId xmlns:a16="http://schemas.microsoft.com/office/drawing/2014/main" id="{928ED276-CA22-4486-846B-37A5BA7E5E32}"/>
              </a:ext>
            </a:extLst>
          </p:cNvPr>
          <p:cNvSpPr/>
          <p:nvPr/>
        </p:nvSpPr>
        <p:spPr bwMode="auto">
          <a:xfrm rot="1037201" flipH="1">
            <a:off x="7238179" y="365006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3" name="矩形 272">
            <a:extLst>
              <a:ext uri="{FF2B5EF4-FFF2-40B4-BE49-F238E27FC236}">
                <a16:creationId xmlns:a16="http://schemas.microsoft.com/office/drawing/2014/main" id="{556AD78D-079F-42F5-96FD-8E98551C93EA}"/>
              </a:ext>
            </a:extLst>
          </p:cNvPr>
          <p:cNvSpPr/>
          <p:nvPr/>
        </p:nvSpPr>
        <p:spPr bwMode="auto">
          <a:xfrm rot="5400000" flipH="1">
            <a:off x="7248647" y="402912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4" name="矩形 273">
            <a:extLst>
              <a:ext uri="{FF2B5EF4-FFF2-40B4-BE49-F238E27FC236}">
                <a16:creationId xmlns:a16="http://schemas.microsoft.com/office/drawing/2014/main" id="{30F18F9B-A36E-4F77-9B82-6F599A7F6043}"/>
              </a:ext>
            </a:extLst>
          </p:cNvPr>
          <p:cNvSpPr/>
          <p:nvPr/>
        </p:nvSpPr>
        <p:spPr bwMode="auto">
          <a:xfrm rot="5400000" flipH="1">
            <a:off x="7360143" y="402912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5" name="NO.1 SUB 용접라인_S10_KEY ASSY 용접008">
            <a:extLst>
              <a:ext uri="{FF2B5EF4-FFF2-40B4-BE49-F238E27FC236}">
                <a16:creationId xmlns:a16="http://schemas.microsoft.com/office/drawing/2014/main" id="{25FB33A5-7C41-4FB1-A229-636B2E2C26E5}"/>
              </a:ext>
            </a:extLst>
          </p:cNvPr>
          <p:cNvSpPr txBox="1"/>
          <p:nvPr/>
        </p:nvSpPr>
        <p:spPr>
          <a:xfrm>
            <a:off x="6662081" y="31402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76" name="NO.1 SUB 용접라인_S10_KEY ASSY 용접009">
            <a:extLst>
              <a:ext uri="{FF2B5EF4-FFF2-40B4-BE49-F238E27FC236}">
                <a16:creationId xmlns:a16="http://schemas.microsoft.com/office/drawing/2014/main" id="{B96CD03A-ACD9-46E0-8B3F-2DC04CAC5F09}"/>
              </a:ext>
            </a:extLst>
          </p:cNvPr>
          <p:cNvCxnSpPr>
            <a:cxnSpLocks/>
            <a:stCxn id="275" idx="3"/>
            <a:endCxn id="270" idx="2"/>
          </p:cNvCxnSpPr>
          <p:nvPr/>
        </p:nvCxnSpPr>
        <p:spPr>
          <a:xfrm flipV="1">
            <a:off x="6930368" y="3199887"/>
            <a:ext cx="384127" cy="149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9" name="NO.1 SUB 용접라인_S10_KEY ASSY 용접009">
            <a:extLst>
              <a:ext uri="{FF2B5EF4-FFF2-40B4-BE49-F238E27FC236}">
                <a16:creationId xmlns:a16="http://schemas.microsoft.com/office/drawing/2014/main" id="{07F5FCCE-C6ED-4C26-90A1-3FAFC040C02D}"/>
              </a:ext>
            </a:extLst>
          </p:cNvPr>
          <p:cNvCxnSpPr>
            <a:cxnSpLocks/>
            <a:stCxn id="275" idx="3"/>
            <a:endCxn id="271" idx="2"/>
          </p:cNvCxnSpPr>
          <p:nvPr/>
        </p:nvCxnSpPr>
        <p:spPr>
          <a:xfrm>
            <a:off x="6930368" y="3214870"/>
            <a:ext cx="356658" cy="909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2" name="NO.1 SUB 용접라인_S10_KEY ASSY 용접009">
            <a:extLst>
              <a:ext uri="{FF2B5EF4-FFF2-40B4-BE49-F238E27FC236}">
                <a16:creationId xmlns:a16="http://schemas.microsoft.com/office/drawing/2014/main" id="{A4F39366-64A5-4471-8832-A80D4913D098}"/>
              </a:ext>
            </a:extLst>
          </p:cNvPr>
          <p:cNvCxnSpPr>
            <a:cxnSpLocks/>
            <a:endCxn id="269" idx="3"/>
          </p:cNvCxnSpPr>
          <p:nvPr/>
        </p:nvCxnSpPr>
        <p:spPr>
          <a:xfrm>
            <a:off x="6944418" y="3214869"/>
            <a:ext cx="174798" cy="1959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5" name="NO.1 SUB 용접라인_S10_KEY ASSY 용접009">
            <a:extLst>
              <a:ext uri="{FF2B5EF4-FFF2-40B4-BE49-F238E27FC236}">
                <a16:creationId xmlns:a16="http://schemas.microsoft.com/office/drawing/2014/main" id="{0DB6D981-F46A-4645-9AA2-A3B66E71F873}"/>
              </a:ext>
            </a:extLst>
          </p:cNvPr>
          <p:cNvCxnSpPr>
            <a:cxnSpLocks/>
            <a:stCxn id="275" idx="2"/>
            <a:endCxn id="272" idx="3"/>
          </p:cNvCxnSpPr>
          <p:nvPr/>
        </p:nvCxnSpPr>
        <p:spPr>
          <a:xfrm>
            <a:off x="6796225" y="3289482"/>
            <a:ext cx="442767" cy="3898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8" name="NO.1 SUB 용접라인_S10_KEY ASSY 용접009">
            <a:extLst>
              <a:ext uri="{FF2B5EF4-FFF2-40B4-BE49-F238E27FC236}">
                <a16:creationId xmlns:a16="http://schemas.microsoft.com/office/drawing/2014/main" id="{E1F97EB3-654D-4837-A905-C27FC070E63E}"/>
              </a:ext>
            </a:extLst>
          </p:cNvPr>
          <p:cNvCxnSpPr>
            <a:cxnSpLocks/>
            <a:stCxn id="275" idx="2"/>
            <a:endCxn id="274" idx="3"/>
          </p:cNvCxnSpPr>
          <p:nvPr/>
        </p:nvCxnSpPr>
        <p:spPr>
          <a:xfrm>
            <a:off x="6796225" y="3289482"/>
            <a:ext cx="581918" cy="7562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1" name="NO.1 SUB 용접라인_S10_KEY ASSY 용접009">
            <a:extLst>
              <a:ext uri="{FF2B5EF4-FFF2-40B4-BE49-F238E27FC236}">
                <a16:creationId xmlns:a16="http://schemas.microsoft.com/office/drawing/2014/main" id="{CD22C720-F2E2-42FD-A8BA-CFAC02D7ADCB}"/>
              </a:ext>
            </a:extLst>
          </p:cNvPr>
          <p:cNvCxnSpPr>
            <a:cxnSpLocks/>
            <a:stCxn id="275" idx="2"/>
            <a:endCxn id="273" idx="3"/>
          </p:cNvCxnSpPr>
          <p:nvPr/>
        </p:nvCxnSpPr>
        <p:spPr>
          <a:xfrm>
            <a:off x="6796225" y="3289482"/>
            <a:ext cx="470422" cy="7562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5" name="矩形 294">
            <a:extLst>
              <a:ext uri="{FF2B5EF4-FFF2-40B4-BE49-F238E27FC236}">
                <a16:creationId xmlns:a16="http://schemas.microsoft.com/office/drawing/2014/main" id="{27E9992F-F9A3-46B1-B1CD-B30D0A9C7409}"/>
              </a:ext>
            </a:extLst>
          </p:cNvPr>
          <p:cNvSpPr/>
          <p:nvPr/>
        </p:nvSpPr>
        <p:spPr bwMode="auto">
          <a:xfrm flipH="1">
            <a:off x="5987523" y="523843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C8E06800-5FE1-4642-AFB2-98C6F58A1191}"/>
              </a:ext>
            </a:extLst>
          </p:cNvPr>
          <p:cNvSpPr/>
          <p:nvPr/>
        </p:nvSpPr>
        <p:spPr bwMode="auto">
          <a:xfrm flipH="1">
            <a:off x="5983233" y="4830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C5294D94-B201-4316-8C97-C94BF202C23C}"/>
              </a:ext>
            </a:extLst>
          </p:cNvPr>
          <p:cNvSpPr/>
          <p:nvPr/>
        </p:nvSpPr>
        <p:spPr bwMode="auto">
          <a:xfrm flipH="1">
            <a:off x="5975972" y="441123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8" name="矩形 297">
            <a:extLst>
              <a:ext uri="{FF2B5EF4-FFF2-40B4-BE49-F238E27FC236}">
                <a16:creationId xmlns:a16="http://schemas.microsoft.com/office/drawing/2014/main" id="{393B150A-49F9-4087-8D2A-78D40E6741C4}"/>
              </a:ext>
            </a:extLst>
          </p:cNvPr>
          <p:cNvSpPr/>
          <p:nvPr/>
        </p:nvSpPr>
        <p:spPr bwMode="auto">
          <a:xfrm flipH="1">
            <a:off x="6875860" y="453587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9" name="矩形 298">
            <a:extLst>
              <a:ext uri="{FF2B5EF4-FFF2-40B4-BE49-F238E27FC236}">
                <a16:creationId xmlns:a16="http://schemas.microsoft.com/office/drawing/2014/main" id="{D0C87CC5-38C7-4C9C-B584-3801282D52ED}"/>
              </a:ext>
            </a:extLst>
          </p:cNvPr>
          <p:cNvSpPr/>
          <p:nvPr/>
        </p:nvSpPr>
        <p:spPr bwMode="auto">
          <a:xfrm flipH="1">
            <a:off x="6835894" y="491307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0" name="矩形 299">
            <a:extLst>
              <a:ext uri="{FF2B5EF4-FFF2-40B4-BE49-F238E27FC236}">
                <a16:creationId xmlns:a16="http://schemas.microsoft.com/office/drawing/2014/main" id="{750C0A53-1364-449F-81E5-2A6A38FA773A}"/>
              </a:ext>
            </a:extLst>
          </p:cNvPr>
          <p:cNvSpPr/>
          <p:nvPr/>
        </p:nvSpPr>
        <p:spPr bwMode="auto">
          <a:xfrm flipH="1">
            <a:off x="6794529" y="529364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1" name="NO.1 SUB 용접라인_S10_KEY ASSY 용접008">
            <a:extLst>
              <a:ext uri="{FF2B5EF4-FFF2-40B4-BE49-F238E27FC236}">
                <a16:creationId xmlns:a16="http://schemas.microsoft.com/office/drawing/2014/main" id="{54CCD95D-0DD0-4381-9F79-17ADBD643655}"/>
              </a:ext>
            </a:extLst>
          </p:cNvPr>
          <p:cNvSpPr txBox="1"/>
          <p:nvPr/>
        </p:nvSpPr>
        <p:spPr>
          <a:xfrm>
            <a:off x="6316568" y="423549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2" name="NO.1 SUB 용접라인_S10_KEY ASSY 용접009">
            <a:extLst>
              <a:ext uri="{FF2B5EF4-FFF2-40B4-BE49-F238E27FC236}">
                <a16:creationId xmlns:a16="http://schemas.microsoft.com/office/drawing/2014/main" id="{8B6C36AE-1EB6-44F7-AC2C-097ADBC71B26}"/>
              </a:ext>
            </a:extLst>
          </p:cNvPr>
          <p:cNvCxnSpPr>
            <a:cxnSpLocks/>
            <a:stCxn id="301" idx="2"/>
            <a:endCxn id="298" idx="3"/>
          </p:cNvCxnSpPr>
          <p:nvPr/>
        </p:nvCxnSpPr>
        <p:spPr>
          <a:xfrm>
            <a:off x="6450712" y="4384718"/>
            <a:ext cx="425148" cy="1858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5" name="NO.1 SUB 용접라인_S10_KEY ASSY 용접009">
            <a:extLst>
              <a:ext uri="{FF2B5EF4-FFF2-40B4-BE49-F238E27FC236}">
                <a16:creationId xmlns:a16="http://schemas.microsoft.com/office/drawing/2014/main" id="{0EBA21C6-4316-4157-9F49-96D0821D2B16}"/>
              </a:ext>
            </a:extLst>
          </p:cNvPr>
          <p:cNvCxnSpPr>
            <a:cxnSpLocks/>
            <a:stCxn id="301" idx="2"/>
            <a:endCxn id="299" idx="3"/>
          </p:cNvCxnSpPr>
          <p:nvPr/>
        </p:nvCxnSpPr>
        <p:spPr>
          <a:xfrm>
            <a:off x="6450712" y="4384718"/>
            <a:ext cx="385182" cy="5630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8" name="NO.1 SUB 용접라인_S10_KEY ASSY 용접009">
            <a:extLst>
              <a:ext uri="{FF2B5EF4-FFF2-40B4-BE49-F238E27FC236}">
                <a16:creationId xmlns:a16="http://schemas.microsoft.com/office/drawing/2014/main" id="{9CC98466-E577-4A64-8F19-031B1D560D14}"/>
              </a:ext>
            </a:extLst>
          </p:cNvPr>
          <p:cNvCxnSpPr>
            <a:cxnSpLocks/>
            <a:stCxn id="301" idx="2"/>
            <a:endCxn id="300" idx="0"/>
          </p:cNvCxnSpPr>
          <p:nvPr/>
        </p:nvCxnSpPr>
        <p:spPr>
          <a:xfrm>
            <a:off x="6450712" y="4384718"/>
            <a:ext cx="361817" cy="90892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1" name="NO.1 SUB 용접라인_S10_KEY ASSY 용접009">
            <a:extLst>
              <a:ext uri="{FF2B5EF4-FFF2-40B4-BE49-F238E27FC236}">
                <a16:creationId xmlns:a16="http://schemas.microsoft.com/office/drawing/2014/main" id="{A46047C2-CBDF-4004-A609-E1D159EB796D}"/>
              </a:ext>
            </a:extLst>
          </p:cNvPr>
          <p:cNvCxnSpPr>
            <a:cxnSpLocks/>
            <a:stCxn id="301" idx="2"/>
            <a:endCxn id="297" idx="1"/>
          </p:cNvCxnSpPr>
          <p:nvPr/>
        </p:nvCxnSpPr>
        <p:spPr>
          <a:xfrm flipH="1">
            <a:off x="6011972" y="4384718"/>
            <a:ext cx="438740" cy="611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4" name="NO.1 SUB 용접라인_S10_KEY ASSY 용접009">
            <a:extLst>
              <a:ext uri="{FF2B5EF4-FFF2-40B4-BE49-F238E27FC236}">
                <a16:creationId xmlns:a16="http://schemas.microsoft.com/office/drawing/2014/main" id="{993AFBC2-8995-436B-93F9-CEB9338F59D3}"/>
              </a:ext>
            </a:extLst>
          </p:cNvPr>
          <p:cNvCxnSpPr>
            <a:cxnSpLocks/>
            <a:stCxn id="301" idx="2"/>
            <a:endCxn id="296" idx="1"/>
          </p:cNvCxnSpPr>
          <p:nvPr/>
        </p:nvCxnSpPr>
        <p:spPr>
          <a:xfrm flipH="1">
            <a:off x="6019233" y="4384718"/>
            <a:ext cx="431479" cy="4807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7" name="NO.1 SUB 용접라인_S10_KEY ASSY 용접009">
            <a:extLst>
              <a:ext uri="{FF2B5EF4-FFF2-40B4-BE49-F238E27FC236}">
                <a16:creationId xmlns:a16="http://schemas.microsoft.com/office/drawing/2014/main" id="{10F2BBF0-4865-47E8-AD90-AA59059CCEB4}"/>
              </a:ext>
            </a:extLst>
          </p:cNvPr>
          <p:cNvCxnSpPr>
            <a:cxnSpLocks/>
            <a:stCxn id="301" idx="2"/>
            <a:endCxn id="295" idx="1"/>
          </p:cNvCxnSpPr>
          <p:nvPr/>
        </p:nvCxnSpPr>
        <p:spPr>
          <a:xfrm flipH="1">
            <a:off x="6023523" y="4384718"/>
            <a:ext cx="427189" cy="8883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0" name="NO.1 SUB 용접라인_S10_KEY ASSY 용접008">
            <a:extLst>
              <a:ext uri="{FF2B5EF4-FFF2-40B4-BE49-F238E27FC236}">
                <a16:creationId xmlns:a16="http://schemas.microsoft.com/office/drawing/2014/main" id="{CF597A80-ED41-4741-8C5B-62D90F9AB0C4}"/>
              </a:ext>
            </a:extLst>
          </p:cNvPr>
          <p:cNvSpPr txBox="1"/>
          <p:nvPr/>
        </p:nvSpPr>
        <p:spPr>
          <a:xfrm>
            <a:off x="2131444" y="534672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21" name="NO.1 SUB 용접라인_S10_KEY ASSY 용접009">
            <a:extLst>
              <a:ext uri="{FF2B5EF4-FFF2-40B4-BE49-F238E27FC236}">
                <a16:creationId xmlns:a16="http://schemas.microsoft.com/office/drawing/2014/main" id="{6FA6875F-64D3-42AF-97CA-C891AF12417D}"/>
              </a:ext>
            </a:extLst>
          </p:cNvPr>
          <p:cNvCxnSpPr>
            <a:cxnSpLocks/>
            <a:stCxn id="320" idx="2"/>
            <a:endCxn id="322" idx="1"/>
          </p:cNvCxnSpPr>
          <p:nvPr/>
        </p:nvCxnSpPr>
        <p:spPr>
          <a:xfrm flipH="1">
            <a:off x="1820835" y="5495949"/>
            <a:ext cx="444753" cy="3130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2" name="矩形 321">
            <a:extLst>
              <a:ext uri="{FF2B5EF4-FFF2-40B4-BE49-F238E27FC236}">
                <a16:creationId xmlns:a16="http://schemas.microsoft.com/office/drawing/2014/main" id="{7DA9D71F-E976-4477-B676-8EE1EE9F2CE7}"/>
              </a:ext>
            </a:extLst>
          </p:cNvPr>
          <p:cNvSpPr/>
          <p:nvPr/>
        </p:nvSpPr>
        <p:spPr bwMode="auto">
          <a:xfrm flipH="1">
            <a:off x="1784835" y="57743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3" name="矩形 322">
            <a:extLst>
              <a:ext uri="{FF2B5EF4-FFF2-40B4-BE49-F238E27FC236}">
                <a16:creationId xmlns:a16="http://schemas.microsoft.com/office/drawing/2014/main" id="{5BACD13D-060F-4387-8099-5E0B94D5EC04}"/>
              </a:ext>
            </a:extLst>
          </p:cNvPr>
          <p:cNvSpPr/>
          <p:nvPr/>
        </p:nvSpPr>
        <p:spPr bwMode="auto">
          <a:xfrm flipH="1">
            <a:off x="2028930" y="578164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4" name="矩形 323">
            <a:extLst>
              <a:ext uri="{FF2B5EF4-FFF2-40B4-BE49-F238E27FC236}">
                <a16:creationId xmlns:a16="http://schemas.microsoft.com/office/drawing/2014/main" id="{2B7C4E3B-FD4D-4319-8554-C16C9636FE0F}"/>
              </a:ext>
            </a:extLst>
          </p:cNvPr>
          <p:cNvSpPr/>
          <p:nvPr/>
        </p:nvSpPr>
        <p:spPr bwMode="auto">
          <a:xfrm flipH="1">
            <a:off x="2509400" y="578630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5" name="矩形 324">
            <a:extLst>
              <a:ext uri="{FF2B5EF4-FFF2-40B4-BE49-F238E27FC236}">
                <a16:creationId xmlns:a16="http://schemas.microsoft.com/office/drawing/2014/main" id="{F31CDCFC-CAAB-4736-9ECB-2D4F9FCD7C29}"/>
              </a:ext>
            </a:extLst>
          </p:cNvPr>
          <p:cNvSpPr/>
          <p:nvPr/>
        </p:nvSpPr>
        <p:spPr bwMode="auto">
          <a:xfrm flipH="1">
            <a:off x="2746341" y="578164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6" name="矩形 325">
            <a:extLst>
              <a:ext uri="{FF2B5EF4-FFF2-40B4-BE49-F238E27FC236}">
                <a16:creationId xmlns:a16="http://schemas.microsoft.com/office/drawing/2014/main" id="{6DB4D2FD-BD93-4116-81BA-5F812B642E3E}"/>
              </a:ext>
            </a:extLst>
          </p:cNvPr>
          <p:cNvSpPr/>
          <p:nvPr/>
        </p:nvSpPr>
        <p:spPr bwMode="auto">
          <a:xfrm flipH="1">
            <a:off x="1784835" y="502562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7" name="矩形 326">
            <a:extLst>
              <a:ext uri="{FF2B5EF4-FFF2-40B4-BE49-F238E27FC236}">
                <a16:creationId xmlns:a16="http://schemas.microsoft.com/office/drawing/2014/main" id="{A05B7AFD-5239-430F-842F-0746FB757AE5}"/>
              </a:ext>
            </a:extLst>
          </p:cNvPr>
          <p:cNvSpPr/>
          <p:nvPr/>
        </p:nvSpPr>
        <p:spPr bwMode="auto">
          <a:xfrm flipH="1">
            <a:off x="2028930" y="503295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8" name="矩形 327">
            <a:extLst>
              <a:ext uri="{FF2B5EF4-FFF2-40B4-BE49-F238E27FC236}">
                <a16:creationId xmlns:a16="http://schemas.microsoft.com/office/drawing/2014/main" id="{154AAF86-AD5B-429C-AB3E-B5F4F3B2DBAC}"/>
              </a:ext>
            </a:extLst>
          </p:cNvPr>
          <p:cNvSpPr/>
          <p:nvPr/>
        </p:nvSpPr>
        <p:spPr bwMode="auto">
          <a:xfrm flipH="1">
            <a:off x="2509400" y="503761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9" name="矩形 328">
            <a:extLst>
              <a:ext uri="{FF2B5EF4-FFF2-40B4-BE49-F238E27FC236}">
                <a16:creationId xmlns:a16="http://schemas.microsoft.com/office/drawing/2014/main" id="{7983AD6F-76C6-4F25-92DD-A298B14D7402}"/>
              </a:ext>
            </a:extLst>
          </p:cNvPr>
          <p:cNvSpPr/>
          <p:nvPr/>
        </p:nvSpPr>
        <p:spPr bwMode="auto">
          <a:xfrm flipH="1">
            <a:off x="2746341" y="503295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0" name="矩形 329">
            <a:extLst>
              <a:ext uri="{FF2B5EF4-FFF2-40B4-BE49-F238E27FC236}">
                <a16:creationId xmlns:a16="http://schemas.microsoft.com/office/drawing/2014/main" id="{CAF19668-980E-4D42-9D6A-18DB0D721263}"/>
              </a:ext>
            </a:extLst>
          </p:cNvPr>
          <p:cNvSpPr/>
          <p:nvPr/>
        </p:nvSpPr>
        <p:spPr bwMode="auto">
          <a:xfrm rot="16200000" flipH="1">
            <a:off x="1910431" y="583821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1" name="矩形 330">
            <a:extLst>
              <a:ext uri="{FF2B5EF4-FFF2-40B4-BE49-F238E27FC236}">
                <a16:creationId xmlns:a16="http://schemas.microsoft.com/office/drawing/2014/main" id="{43E64268-7ADB-43CE-BFFA-B7B57F1C1901}"/>
              </a:ext>
            </a:extLst>
          </p:cNvPr>
          <p:cNvSpPr/>
          <p:nvPr/>
        </p:nvSpPr>
        <p:spPr bwMode="auto">
          <a:xfrm rot="16200000" flipH="1">
            <a:off x="2627351" y="584524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2" name="矩形 331">
            <a:extLst>
              <a:ext uri="{FF2B5EF4-FFF2-40B4-BE49-F238E27FC236}">
                <a16:creationId xmlns:a16="http://schemas.microsoft.com/office/drawing/2014/main" id="{90FC07A8-32A4-4515-9477-21404B603D77}"/>
              </a:ext>
            </a:extLst>
          </p:cNvPr>
          <p:cNvSpPr/>
          <p:nvPr/>
        </p:nvSpPr>
        <p:spPr bwMode="auto">
          <a:xfrm rot="16200000" flipH="1">
            <a:off x="1907927" y="494531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3" name="矩形 332">
            <a:extLst>
              <a:ext uri="{FF2B5EF4-FFF2-40B4-BE49-F238E27FC236}">
                <a16:creationId xmlns:a16="http://schemas.microsoft.com/office/drawing/2014/main" id="{D8DA9E82-67D3-44E9-B845-17A33C437811}"/>
              </a:ext>
            </a:extLst>
          </p:cNvPr>
          <p:cNvSpPr/>
          <p:nvPr/>
        </p:nvSpPr>
        <p:spPr bwMode="auto">
          <a:xfrm rot="16200000" flipH="1">
            <a:off x="2621750" y="496331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36" name="NO.1 SUB 용접라인_S10_KEY ASSY 용접009">
            <a:extLst>
              <a:ext uri="{FF2B5EF4-FFF2-40B4-BE49-F238E27FC236}">
                <a16:creationId xmlns:a16="http://schemas.microsoft.com/office/drawing/2014/main" id="{B6C8DC83-EE08-4426-9530-95F5181CE0ED}"/>
              </a:ext>
            </a:extLst>
          </p:cNvPr>
          <p:cNvCxnSpPr>
            <a:cxnSpLocks/>
            <a:stCxn id="320" idx="2"/>
            <a:endCxn id="330" idx="1"/>
          </p:cNvCxnSpPr>
          <p:nvPr/>
        </p:nvCxnSpPr>
        <p:spPr>
          <a:xfrm flipH="1">
            <a:off x="1928431" y="5495949"/>
            <a:ext cx="337157" cy="3589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9" name="NO.1 SUB 용접라인_S10_KEY ASSY 용접009">
            <a:extLst>
              <a:ext uri="{FF2B5EF4-FFF2-40B4-BE49-F238E27FC236}">
                <a16:creationId xmlns:a16="http://schemas.microsoft.com/office/drawing/2014/main" id="{BA72D9D5-CD68-440F-BF11-D0CC292EB223}"/>
              </a:ext>
            </a:extLst>
          </p:cNvPr>
          <p:cNvCxnSpPr>
            <a:cxnSpLocks/>
            <a:stCxn id="320" idx="2"/>
            <a:endCxn id="323" idx="1"/>
          </p:cNvCxnSpPr>
          <p:nvPr/>
        </p:nvCxnSpPr>
        <p:spPr>
          <a:xfrm flipH="1">
            <a:off x="2064930" y="5495949"/>
            <a:ext cx="200658" cy="3203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3" name="NO.1 SUB 용접라인_S10_KEY ASSY 용접009">
            <a:extLst>
              <a:ext uri="{FF2B5EF4-FFF2-40B4-BE49-F238E27FC236}">
                <a16:creationId xmlns:a16="http://schemas.microsoft.com/office/drawing/2014/main" id="{5AB9DA24-9B82-46B9-9F62-180D44393C2B}"/>
              </a:ext>
            </a:extLst>
          </p:cNvPr>
          <p:cNvCxnSpPr>
            <a:cxnSpLocks/>
            <a:stCxn id="320" idx="2"/>
            <a:endCxn id="325" idx="3"/>
          </p:cNvCxnSpPr>
          <p:nvPr/>
        </p:nvCxnSpPr>
        <p:spPr>
          <a:xfrm>
            <a:off x="2265588" y="5495949"/>
            <a:ext cx="480753" cy="3203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6" name="NO.1 SUB 용접라인_S10_KEY ASSY 용접009">
            <a:extLst>
              <a:ext uri="{FF2B5EF4-FFF2-40B4-BE49-F238E27FC236}">
                <a16:creationId xmlns:a16="http://schemas.microsoft.com/office/drawing/2014/main" id="{BAD18C87-B7BD-4251-A2B8-2054CC41B193}"/>
              </a:ext>
            </a:extLst>
          </p:cNvPr>
          <p:cNvCxnSpPr>
            <a:cxnSpLocks/>
            <a:stCxn id="320" idx="2"/>
            <a:endCxn id="331" idx="1"/>
          </p:cNvCxnSpPr>
          <p:nvPr/>
        </p:nvCxnSpPr>
        <p:spPr>
          <a:xfrm>
            <a:off x="2265588" y="5495949"/>
            <a:ext cx="379763" cy="36594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9" name="NO.1 SUB 용접라인_S10_KEY ASSY 용접009">
            <a:extLst>
              <a:ext uri="{FF2B5EF4-FFF2-40B4-BE49-F238E27FC236}">
                <a16:creationId xmlns:a16="http://schemas.microsoft.com/office/drawing/2014/main" id="{D40614FC-F690-49DD-9F57-170EAE649A38}"/>
              </a:ext>
            </a:extLst>
          </p:cNvPr>
          <p:cNvCxnSpPr>
            <a:cxnSpLocks/>
            <a:stCxn id="320" idx="2"/>
            <a:endCxn id="324" idx="3"/>
          </p:cNvCxnSpPr>
          <p:nvPr/>
        </p:nvCxnSpPr>
        <p:spPr>
          <a:xfrm>
            <a:off x="2265588" y="5495949"/>
            <a:ext cx="243812" cy="3250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2" name="NO.1 SUB 용접라인_S10_KEY ASSY 용접009">
            <a:extLst>
              <a:ext uri="{FF2B5EF4-FFF2-40B4-BE49-F238E27FC236}">
                <a16:creationId xmlns:a16="http://schemas.microsoft.com/office/drawing/2014/main" id="{7787906F-F440-4C80-BAB7-1BA15E8F9992}"/>
              </a:ext>
            </a:extLst>
          </p:cNvPr>
          <p:cNvCxnSpPr>
            <a:cxnSpLocks/>
            <a:stCxn id="326" idx="2"/>
            <a:endCxn id="320" idx="0"/>
          </p:cNvCxnSpPr>
          <p:nvPr/>
        </p:nvCxnSpPr>
        <p:spPr>
          <a:xfrm>
            <a:off x="1802835" y="5094923"/>
            <a:ext cx="462753" cy="25180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5" name="NO.1 SUB 용접라인_S10_KEY ASSY 용접009">
            <a:extLst>
              <a:ext uri="{FF2B5EF4-FFF2-40B4-BE49-F238E27FC236}">
                <a16:creationId xmlns:a16="http://schemas.microsoft.com/office/drawing/2014/main" id="{E4AA4960-D085-4483-89AC-197DD769BFA5}"/>
              </a:ext>
            </a:extLst>
          </p:cNvPr>
          <p:cNvCxnSpPr>
            <a:cxnSpLocks/>
            <a:stCxn id="332" idx="3"/>
            <a:endCxn id="320" idx="0"/>
          </p:cNvCxnSpPr>
          <p:nvPr/>
        </p:nvCxnSpPr>
        <p:spPr>
          <a:xfrm>
            <a:off x="1925927" y="4997968"/>
            <a:ext cx="339661" cy="3487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8" name="NO.1 SUB 용접라인_S10_KEY ASSY 용접009">
            <a:extLst>
              <a:ext uri="{FF2B5EF4-FFF2-40B4-BE49-F238E27FC236}">
                <a16:creationId xmlns:a16="http://schemas.microsoft.com/office/drawing/2014/main" id="{57874EDB-DAF4-492C-A1E0-E0A466D265FA}"/>
              </a:ext>
            </a:extLst>
          </p:cNvPr>
          <p:cNvCxnSpPr>
            <a:cxnSpLocks/>
            <a:stCxn id="327" idx="1"/>
            <a:endCxn id="320" idx="0"/>
          </p:cNvCxnSpPr>
          <p:nvPr/>
        </p:nvCxnSpPr>
        <p:spPr>
          <a:xfrm>
            <a:off x="2064930" y="5067605"/>
            <a:ext cx="200658" cy="2791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1" name="NO.1 SUB 용접라인_S10_KEY ASSY 용접009">
            <a:extLst>
              <a:ext uri="{FF2B5EF4-FFF2-40B4-BE49-F238E27FC236}">
                <a16:creationId xmlns:a16="http://schemas.microsoft.com/office/drawing/2014/main" id="{18E4B09E-3377-4697-8BC6-B0A363F25EAB}"/>
              </a:ext>
            </a:extLst>
          </p:cNvPr>
          <p:cNvCxnSpPr>
            <a:cxnSpLocks/>
            <a:stCxn id="328" idx="3"/>
            <a:endCxn id="320" idx="0"/>
          </p:cNvCxnSpPr>
          <p:nvPr/>
        </p:nvCxnSpPr>
        <p:spPr>
          <a:xfrm flipH="1">
            <a:off x="2265588" y="5072269"/>
            <a:ext cx="243812" cy="2744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NO.1 SUB 용접라인_S10_KEY ASSY 용접009">
            <a:extLst>
              <a:ext uri="{FF2B5EF4-FFF2-40B4-BE49-F238E27FC236}">
                <a16:creationId xmlns:a16="http://schemas.microsoft.com/office/drawing/2014/main" id="{1831FF77-8C5E-40E2-BBAC-A017045F5CF1}"/>
              </a:ext>
            </a:extLst>
          </p:cNvPr>
          <p:cNvCxnSpPr>
            <a:cxnSpLocks/>
            <a:stCxn id="333" idx="3"/>
            <a:endCxn id="320" idx="0"/>
          </p:cNvCxnSpPr>
          <p:nvPr/>
        </p:nvCxnSpPr>
        <p:spPr>
          <a:xfrm flipH="1">
            <a:off x="2265588" y="5015968"/>
            <a:ext cx="374162" cy="3307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8" name="NO.1 SUB 용접라인_S10_KEY ASSY 용접009">
            <a:extLst>
              <a:ext uri="{FF2B5EF4-FFF2-40B4-BE49-F238E27FC236}">
                <a16:creationId xmlns:a16="http://schemas.microsoft.com/office/drawing/2014/main" id="{7572D0A2-EB1A-41C7-8A18-FDF7FE49BF46}"/>
              </a:ext>
            </a:extLst>
          </p:cNvPr>
          <p:cNvCxnSpPr>
            <a:cxnSpLocks/>
            <a:stCxn id="329" idx="3"/>
            <a:endCxn id="320" idx="0"/>
          </p:cNvCxnSpPr>
          <p:nvPr/>
        </p:nvCxnSpPr>
        <p:spPr>
          <a:xfrm flipH="1">
            <a:off x="2265588" y="5067605"/>
            <a:ext cx="480753" cy="2791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7" name="矩形 126">
            <a:extLst>
              <a:ext uri="{FF2B5EF4-FFF2-40B4-BE49-F238E27FC236}">
                <a16:creationId xmlns:a16="http://schemas.microsoft.com/office/drawing/2014/main" id="{A6FC5057-88C7-42EA-8AAA-E2CD9B2D8804}"/>
              </a:ext>
            </a:extLst>
          </p:cNvPr>
          <p:cNvSpPr/>
          <p:nvPr/>
        </p:nvSpPr>
        <p:spPr bwMode="auto">
          <a:xfrm rot="5400000" flipH="1">
            <a:off x="6974164" y="589613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4" name="NO.1 SUB 용접라인_S10_KEY ASSY 용접008">
            <a:extLst>
              <a:ext uri="{FF2B5EF4-FFF2-40B4-BE49-F238E27FC236}">
                <a16:creationId xmlns:a16="http://schemas.microsoft.com/office/drawing/2014/main" id="{3EAD3B7F-23C2-417A-AC96-D977E1A1F76B}"/>
              </a:ext>
            </a:extLst>
          </p:cNvPr>
          <p:cNvSpPr txBox="1"/>
          <p:nvPr/>
        </p:nvSpPr>
        <p:spPr>
          <a:xfrm>
            <a:off x="7310534" y="542577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758A9F38-5ACD-4148-A944-BB57A5175753}"/>
              </a:ext>
            </a:extLst>
          </p:cNvPr>
          <p:cNvCxnSpPr>
            <a:cxnSpLocks/>
            <a:stCxn id="127" idx="0"/>
            <a:endCxn id="134" idx="1"/>
          </p:cNvCxnSpPr>
          <p:nvPr/>
        </p:nvCxnSpPr>
        <p:spPr>
          <a:xfrm flipV="1">
            <a:off x="7026815" y="5500388"/>
            <a:ext cx="283719" cy="4303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5" name="矩形 374">
            <a:extLst>
              <a:ext uri="{FF2B5EF4-FFF2-40B4-BE49-F238E27FC236}">
                <a16:creationId xmlns:a16="http://schemas.microsoft.com/office/drawing/2014/main" id="{C1235BCC-4C4E-4A38-AF4D-0E09840C951A}"/>
              </a:ext>
            </a:extLst>
          </p:cNvPr>
          <p:cNvSpPr/>
          <p:nvPr/>
        </p:nvSpPr>
        <p:spPr bwMode="auto">
          <a:xfrm flipH="1">
            <a:off x="6996812" y="543657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76" name="NO.1 SUB 용접라인_S10_KEY ASSY 용접009">
            <a:extLst>
              <a:ext uri="{FF2B5EF4-FFF2-40B4-BE49-F238E27FC236}">
                <a16:creationId xmlns:a16="http://schemas.microsoft.com/office/drawing/2014/main" id="{DCAA289F-AC49-4AC3-9FEF-6332BC038A9A}"/>
              </a:ext>
            </a:extLst>
          </p:cNvPr>
          <p:cNvCxnSpPr>
            <a:cxnSpLocks/>
            <a:stCxn id="375" idx="1"/>
            <a:endCxn id="134" idx="1"/>
          </p:cNvCxnSpPr>
          <p:nvPr/>
        </p:nvCxnSpPr>
        <p:spPr>
          <a:xfrm>
            <a:off x="7032812" y="5471223"/>
            <a:ext cx="277722" cy="2916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9" name="NO.1 SUB 용접라인_S10_KEY ASSY 용접008">
            <a:extLst>
              <a:ext uri="{FF2B5EF4-FFF2-40B4-BE49-F238E27FC236}">
                <a16:creationId xmlns:a16="http://schemas.microsoft.com/office/drawing/2014/main" id="{4CD722BD-CFCA-4D45-82D5-339B7E083816}"/>
              </a:ext>
            </a:extLst>
          </p:cNvPr>
          <p:cNvSpPr txBox="1"/>
          <p:nvPr/>
        </p:nvSpPr>
        <p:spPr>
          <a:xfrm>
            <a:off x="6587565" y="372938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BA0CFD15-2BDC-4E8D-8D83-CFC2DF8C4109}"/>
              </a:ext>
            </a:extLst>
          </p:cNvPr>
          <p:cNvSpPr/>
          <p:nvPr/>
        </p:nvSpPr>
        <p:spPr bwMode="auto">
          <a:xfrm rot="16200000" flipH="1">
            <a:off x="6218038" y="340533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81" name="NO.1 SUB 용접라인_S10_KEY ASSY 용접009">
            <a:extLst>
              <a:ext uri="{FF2B5EF4-FFF2-40B4-BE49-F238E27FC236}">
                <a16:creationId xmlns:a16="http://schemas.microsoft.com/office/drawing/2014/main" id="{1E6B573E-F361-43DD-A402-4D7F0549A4F6}"/>
              </a:ext>
            </a:extLst>
          </p:cNvPr>
          <p:cNvCxnSpPr>
            <a:cxnSpLocks/>
            <a:stCxn id="380" idx="3"/>
            <a:endCxn id="379" idx="1"/>
          </p:cNvCxnSpPr>
          <p:nvPr/>
        </p:nvCxnSpPr>
        <p:spPr>
          <a:xfrm>
            <a:off x="6236038" y="3457983"/>
            <a:ext cx="351527" cy="3460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86" name="图片 385">
            <a:extLst>
              <a:ext uri="{FF2B5EF4-FFF2-40B4-BE49-F238E27FC236}">
                <a16:creationId xmlns:a16="http://schemas.microsoft.com/office/drawing/2014/main" id="{BCC294B7-D922-4327-93E8-9D890DEC8E2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117" y="1154837"/>
            <a:ext cx="572072" cy="5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图片 387">
            <a:extLst>
              <a:ext uri="{FF2B5EF4-FFF2-40B4-BE49-F238E27FC236}">
                <a16:creationId xmlns:a16="http://schemas.microsoft.com/office/drawing/2014/main" id="{C65FD62B-70E8-4CFA-B2CF-C7C16BC2FE6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372" y="1735286"/>
            <a:ext cx="433372" cy="6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图片 388">
            <a:extLst>
              <a:ext uri="{FF2B5EF4-FFF2-40B4-BE49-F238E27FC236}">
                <a16:creationId xmlns:a16="http://schemas.microsoft.com/office/drawing/2014/main" id="{700737C8-E13A-4B6E-89EC-B6574EADF5F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051" y="1692599"/>
            <a:ext cx="659023" cy="6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图片 389">
            <a:extLst>
              <a:ext uri="{FF2B5EF4-FFF2-40B4-BE49-F238E27FC236}">
                <a16:creationId xmlns:a16="http://schemas.microsoft.com/office/drawing/2014/main" id="{1E73BBA8-D79B-4F8E-A344-A3C7EDF26AD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8210" y="2373243"/>
            <a:ext cx="659023" cy="6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" name="图片 390">
            <a:extLst>
              <a:ext uri="{FF2B5EF4-FFF2-40B4-BE49-F238E27FC236}">
                <a16:creationId xmlns:a16="http://schemas.microsoft.com/office/drawing/2014/main" id="{371430EE-DA46-432B-B7DE-47F1DA0A62A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0135" y="2134072"/>
            <a:ext cx="504368" cy="4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" name="图片 391">
            <a:extLst>
              <a:ext uri="{FF2B5EF4-FFF2-40B4-BE49-F238E27FC236}">
                <a16:creationId xmlns:a16="http://schemas.microsoft.com/office/drawing/2014/main" id="{D8B5A243-72AA-44DB-B0BF-2B4DF3C5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11" y="3622736"/>
            <a:ext cx="678814" cy="5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" name="图片 392">
            <a:extLst>
              <a:ext uri="{FF2B5EF4-FFF2-40B4-BE49-F238E27FC236}">
                <a16:creationId xmlns:a16="http://schemas.microsoft.com/office/drawing/2014/main" id="{1B10C8C2-CCE3-42DF-9E0D-1907A8F9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4788" y="3665573"/>
            <a:ext cx="623784" cy="5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图片 393">
            <a:extLst>
              <a:ext uri="{FF2B5EF4-FFF2-40B4-BE49-F238E27FC236}">
                <a16:creationId xmlns:a16="http://schemas.microsoft.com/office/drawing/2014/main" id="{6089F3AE-9A57-46ED-B411-047CA5C9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73" y="2956272"/>
            <a:ext cx="557932" cy="5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图片 394">
            <a:extLst>
              <a:ext uri="{FF2B5EF4-FFF2-40B4-BE49-F238E27FC236}">
                <a16:creationId xmlns:a16="http://schemas.microsoft.com/office/drawing/2014/main" id="{C4FB7281-D05F-480C-B016-DC07A2F7520B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7090" y="2394301"/>
            <a:ext cx="506011" cy="280727"/>
          </a:xfrm>
          <a:prstGeom prst="rect">
            <a:avLst/>
          </a:prstGeom>
        </p:spPr>
      </p:pic>
      <p:pic>
        <p:nvPicPr>
          <p:cNvPr id="396" name="图片 395">
            <a:extLst>
              <a:ext uri="{FF2B5EF4-FFF2-40B4-BE49-F238E27FC236}">
                <a16:creationId xmlns:a16="http://schemas.microsoft.com/office/drawing/2014/main" id="{DFC0140E-603E-4982-917A-E3A7742A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16" y="2944083"/>
            <a:ext cx="557932" cy="5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图片 396">
            <a:extLst>
              <a:ext uri="{FF2B5EF4-FFF2-40B4-BE49-F238E27FC236}">
                <a16:creationId xmlns:a16="http://schemas.microsoft.com/office/drawing/2014/main" id="{086739EE-E2CD-4C56-AFF1-BAF9F8D13B5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771985" y="1328572"/>
            <a:ext cx="423419" cy="5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" name="图片 397">
            <a:extLst>
              <a:ext uri="{FF2B5EF4-FFF2-40B4-BE49-F238E27FC236}">
                <a16:creationId xmlns:a16="http://schemas.microsoft.com/office/drawing/2014/main" id="{0448D1FB-4574-4CBA-AD9A-9D58A8D0011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5278" y="1843235"/>
            <a:ext cx="744184" cy="7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" name="图片 398">
            <a:extLst>
              <a:ext uri="{FF2B5EF4-FFF2-40B4-BE49-F238E27FC236}">
                <a16:creationId xmlns:a16="http://schemas.microsoft.com/office/drawing/2014/main" id="{7B120F77-F0F8-4194-ACE9-C0B51AE4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82" y="2867277"/>
            <a:ext cx="678814" cy="5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图片 399">
            <a:extLst>
              <a:ext uri="{FF2B5EF4-FFF2-40B4-BE49-F238E27FC236}">
                <a16:creationId xmlns:a16="http://schemas.microsoft.com/office/drawing/2014/main" id="{A4818FFC-296F-4BC1-A85B-DA5F11A6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4084" y="2871996"/>
            <a:ext cx="623784" cy="5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图片 400">
            <a:extLst>
              <a:ext uri="{FF2B5EF4-FFF2-40B4-BE49-F238E27FC236}">
                <a16:creationId xmlns:a16="http://schemas.microsoft.com/office/drawing/2014/main" id="{9ABBD020-275E-4256-B1A2-AD277BB3246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53540">
            <a:off x="4834407" y="1073009"/>
            <a:ext cx="403856" cy="5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59291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主驾靠背弯管焊接总成安全带固定板位置造型与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H6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不同，其余位置造型均相同，通过修改部分定位及压紧块，取消部分限位块，可使夹具通用，减少设备投资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3B5A571-BD75-4AFB-A215-C77C68649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6218"/>
              </p:ext>
            </p:extLst>
          </p:nvPr>
        </p:nvGraphicFramePr>
        <p:xfrm>
          <a:off x="4953000" y="1158949"/>
          <a:ext cx="1194916" cy="14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产品" r:id="rId3" imgW="6334920" imgH="7508160" progId="CATIA.Product">
                  <p:link updateAutomatic="1"/>
                </p:oleObj>
              </mc:Choice>
              <mc:Fallback>
                <p:oleObj name="产品" r:id="rId3" imgW="6334920" imgH="750816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1158949"/>
                        <a:ext cx="1194916" cy="1416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AB2F628D-CCD1-4E47-9E30-E2C6FC47D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916" y="1556792"/>
            <a:ext cx="1944216" cy="23076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529AB8C-838B-4DE3-8F9D-30D886FE4557}"/>
              </a:ext>
            </a:extLst>
          </p:cNvPr>
          <p:cNvSpPr/>
          <p:nvPr/>
        </p:nvSpPr>
        <p:spPr bwMode="auto">
          <a:xfrm>
            <a:off x="5550458" y="1484784"/>
            <a:ext cx="482662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307213F-302E-4D2B-BEB6-57D365C9E274}"/>
              </a:ext>
            </a:extLst>
          </p:cNvPr>
          <p:cNvCxnSpPr>
            <a:cxnSpLocks/>
          </p:cNvCxnSpPr>
          <p:nvPr/>
        </p:nvCxnSpPr>
        <p:spPr bwMode="auto">
          <a:xfrm>
            <a:off x="5817096" y="1916832"/>
            <a:ext cx="648072" cy="380073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FEF6CC5-F448-43BB-A70E-0E8DEF3F5EF2}"/>
              </a:ext>
            </a:extLst>
          </p:cNvPr>
          <p:cNvSpPr/>
          <p:nvPr/>
        </p:nvSpPr>
        <p:spPr bwMode="auto">
          <a:xfrm>
            <a:off x="6478736" y="2080880"/>
            <a:ext cx="994544" cy="12761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566</Words>
  <Application>Microsoft Office PowerPoint</Application>
  <PresentationFormat>A4 纸张(210x297 毫米)</PresentationFormat>
  <Paragraphs>220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链接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30" baseType="lpstr">
      <vt:lpstr>Gulim</vt:lpstr>
      <vt:lpstr>Gulim</vt:lpstr>
      <vt:lpstr>HY견고딕</vt:lpstr>
      <vt:lpstr>Malgun Gothic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file:///G:\GY-WORKS\1-项目管理\05-重汽海外3.0\02-项目开发\SHT0010753.CATProduct</vt:lpstr>
      <vt:lpstr>file:///G:\GY-WORKS\1-项目管理\05-重汽海外3.0\02-项目开发\SHT0010753.CATProduct</vt:lpstr>
      <vt:lpstr>file:///G:\GY-WORKS\1-项目管理\05-重汽海外3.0\02-项目开发\SHT0010753.CATProduct</vt:lpstr>
      <vt:lpstr>file:///G:\GY-WORKS\1-项目管理\05-重汽海外3.0\02-项目开发\SHT0010753.CATProduct</vt:lpstr>
      <vt:lpstr>file:///G:\GY-WORKS\1-项目管理\05-重汽海外3.0\02-项目开发\SHT0010753.CATProduct</vt:lpstr>
      <vt:lpstr>file:///G:\GY-WORKS\1-项目管理\05-重汽海外3.0\02-项目开发\ZY1707-H6-SHT0010760-H-01（主、副驾靠背弯管焊接总成）.CATProduct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86</cp:revision>
  <cp:lastPrinted>2021-07-27T08:12:27Z</cp:lastPrinted>
  <dcterms:created xsi:type="dcterms:W3CDTF">2010-02-17T04:26:48Z</dcterms:created>
  <dcterms:modified xsi:type="dcterms:W3CDTF">2023-09-19T00:50:37Z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