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427" r:id="rId8"/>
    <p:sldId id="487" r:id="rId9"/>
    <p:sldId id="506" r:id="rId10"/>
    <p:sldId id="504" r:id="rId11"/>
    <p:sldId id="505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08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2023-09-26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23.9/26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2023-09-26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3" Type="http://schemas.openxmlformats.org/officeDocument/2006/relationships/image" Target="../media/image7.emf"/><Relationship Id="rId21" Type="http://schemas.openxmlformats.org/officeDocument/2006/relationships/image" Target="../media/image25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Relationship Id="rId27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18" Type="http://schemas.openxmlformats.org/officeDocument/2006/relationships/image" Target="../media/image45.emf"/><Relationship Id="rId3" Type="http://schemas.openxmlformats.org/officeDocument/2006/relationships/image" Target="../media/image33.emf"/><Relationship Id="rId7" Type="http://schemas.openxmlformats.org/officeDocument/2006/relationships/image" Target="../media/image13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32.emf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38.emf"/><Relationship Id="rId5" Type="http://schemas.openxmlformats.org/officeDocument/2006/relationships/image" Target="../media/image11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19" Type="http://schemas.openxmlformats.org/officeDocument/2006/relationships/image" Target="../media/image46.emf"/><Relationship Id="rId4" Type="http://schemas.openxmlformats.org/officeDocument/2006/relationships/image" Target="../media/image34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3.1C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底座模块化项目焊接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开发及说明会报告书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2023.9.25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51476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底座模块化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20,000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底座模块化总成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18.7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87234"/>
              </p:ext>
            </p:extLst>
          </p:nvPr>
        </p:nvGraphicFramePr>
        <p:xfrm>
          <a:off x="1360488" y="2441575"/>
          <a:ext cx="4181476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作业日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18.7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02270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座框和下框焊接夹具均分两序，夹具采用伺服翻转形式；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46913"/>
              </p:ext>
            </p:extLst>
          </p:nvPr>
        </p:nvGraphicFramePr>
        <p:xfrm>
          <a:off x="5594350" y="1193815"/>
          <a:ext cx="2068513" cy="201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325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底座模块化总成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(SHT0016420)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22937"/>
              </p:ext>
            </p:extLst>
          </p:nvPr>
        </p:nvGraphicFramePr>
        <p:xfrm>
          <a:off x="1308100" y="3354388"/>
          <a:ext cx="6587269" cy="212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  <a:cs typeface="+mn-cs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0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简易焊胎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5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2000250" y="4276725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819153" y="42037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485778" y="3932238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485778" y="4343400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10/10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4351461" y="393223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직선 화살표 연결선 35">
            <a:extLst>
              <a:ext uri="{FF2B5EF4-FFF2-40B4-BE49-F238E27FC236}">
                <a16:creationId xmlns:a16="http://schemas.microsoft.com/office/drawing/2014/main" id="{4BCBE62F-2432-4141-8251-152F801ED4F4}"/>
              </a:ext>
            </a:extLst>
          </p:cNvPr>
          <p:cNvCxnSpPr/>
          <p:nvPr/>
        </p:nvCxnSpPr>
        <p:spPr>
          <a:xfrm>
            <a:off x="2000250" y="4967288"/>
            <a:ext cx="3960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0" name="이등변 삼각형 36">
            <a:extLst>
              <a:ext uri="{FF2B5EF4-FFF2-40B4-BE49-F238E27FC236}">
                <a16:creationId xmlns:a16="http://schemas.microsoft.com/office/drawing/2014/main" id="{61F629FD-F472-400B-B8E6-2518FE248679}"/>
              </a:ext>
            </a:extLst>
          </p:cNvPr>
          <p:cNvSpPr/>
          <p:nvPr/>
        </p:nvSpPr>
        <p:spPr>
          <a:xfrm flipV="1">
            <a:off x="3764682" y="4899025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1" name="직사각형 37">
            <a:extLst>
              <a:ext uri="{FF2B5EF4-FFF2-40B4-BE49-F238E27FC236}">
                <a16:creationId xmlns:a16="http://schemas.microsoft.com/office/drawing/2014/main" id="{0D00A1AB-2661-4535-A08D-A5FA35141FA4}"/>
              </a:ext>
            </a:extLst>
          </p:cNvPr>
          <p:cNvSpPr/>
          <p:nvPr/>
        </p:nvSpPr>
        <p:spPr>
          <a:xfrm>
            <a:off x="3447182" y="4627563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</a:p>
        </p:txBody>
      </p:sp>
      <p:sp>
        <p:nvSpPr>
          <p:cNvPr id="32" name="직사각형 38">
            <a:extLst>
              <a:ext uri="{FF2B5EF4-FFF2-40B4-BE49-F238E27FC236}">
                <a16:creationId xmlns:a16="http://schemas.microsoft.com/office/drawing/2014/main" id="{FC18E683-F221-42FD-ACD0-7B38D63C812D}"/>
              </a:ext>
            </a:extLst>
          </p:cNvPr>
          <p:cNvSpPr/>
          <p:nvPr/>
        </p:nvSpPr>
        <p:spPr>
          <a:xfrm>
            <a:off x="3440832" y="5038725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10/7</a:t>
            </a:r>
          </a:p>
        </p:txBody>
      </p:sp>
      <p:sp>
        <p:nvSpPr>
          <p:cNvPr id="33" name="직사각형 42">
            <a:extLst>
              <a:ext uri="{FF2B5EF4-FFF2-40B4-BE49-F238E27FC236}">
                <a16:creationId xmlns:a16="http://schemas.microsoft.com/office/drawing/2014/main" id="{D1ED4D32-9774-4D2B-9EDD-55E0D7685E82}"/>
              </a:ext>
            </a:extLst>
          </p:cNvPr>
          <p:cNvSpPr/>
          <p:nvPr/>
        </p:nvSpPr>
        <p:spPr bwMode="auto">
          <a:xfrm>
            <a:off x="5486896" y="4797425"/>
            <a:ext cx="287338" cy="35877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安装</a:t>
            </a:r>
            <a:endParaRPr kumimoji="1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직사각형 47">
            <a:extLst>
              <a:ext uri="{FF2B5EF4-FFF2-40B4-BE49-F238E27FC236}">
                <a16:creationId xmlns:a16="http://schemas.microsoft.com/office/drawing/2014/main" id="{0B9FCACC-8464-4B67-974C-FB1D8610D5FF}"/>
              </a:ext>
            </a:extLst>
          </p:cNvPr>
          <p:cNvSpPr/>
          <p:nvPr/>
        </p:nvSpPr>
        <p:spPr bwMode="auto">
          <a:xfrm>
            <a:off x="4300563" y="4868863"/>
            <a:ext cx="940469" cy="2159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设备制作</a:t>
            </a:r>
          </a:p>
        </p:txBody>
      </p:sp>
      <p:sp>
        <p:nvSpPr>
          <p:cNvPr id="36" name="이등변 삼각형 48">
            <a:extLst>
              <a:ext uri="{FF2B5EF4-FFF2-40B4-BE49-F238E27FC236}">
                <a16:creationId xmlns:a16="http://schemas.microsoft.com/office/drawing/2014/main" id="{0E23D4D6-DDC8-4144-9EE0-4B84314F31C7}"/>
              </a:ext>
            </a:extLst>
          </p:cNvPr>
          <p:cNvSpPr/>
          <p:nvPr/>
        </p:nvSpPr>
        <p:spPr>
          <a:xfrm flipV="1">
            <a:off x="5336084" y="4899025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7" name="직사각형 49">
            <a:extLst>
              <a:ext uri="{FF2B5EF4-FFF2-40B4-BE49-F238E27FC236}">
                <a16:creationId xmlns:a16="http://schemas.microsoft.com/office/drawing/2014/main" id="{F73C1AED-489A-4B30-9609-70B971F2B565}"/>
              </a:ext>
            </a:extLst>
          </p:cNvPr>
          <p:cNvSpPr/>
          <p:nvPr/>
        </p:nvSpPr>
        <p:spPr>
          <a:xfrm>
            <a:off x="4999534" y="4627563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</a:p>
        </p:txBody>
      </p:sp>
      <p:sp>
        <p:nvSpPr>
          <p:cNvPr id="38" name="직사각형 50">
            <a:extLst>
              <a:ext uri="{FF2B5EF4-FFF2-40B4-BE49-F238E27FC236}">
                <a16:creationId xmlns:a16="http://schemas.microsoft.com/office/drawing/2014/main" id="{57580617-2AA1-43B7-9178-E5144159A775}"/>
              </a:ext>
            </a:extLst>
          </p:cNvPr>
          <p:cNvSpPr/>
          <p:nvPr/>
        </p:nvSpPr>
        <p:spPr>
          <a:xfrm>
            <a:off x="4999534" y="5038725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12/25</a:t>
            </a:r>
          </a:p>
        </p:txBody>
      </p:sp>
      <p:sp>
        <p:nvSpPr>
          <p:cNvPr id="39" name="직사각형 52">
            <a:extLst>
              <a:ext uri="{FF2B5EF4-FFF2-40B4-BE49-F238E27FC236}">
                <a16:creationId xmlns:a16="http://schemas.microsoft.com/office/drawing/2014/main" id="{8D051252-C147-4EF8-AB8E-942D28AF2CF6}"/>
              </a:ext>
            </a:extLst>
          </p:cNvPr>
          <p:cNvSpPr/>
          <p:nvPr/>
        </p:nvSpPr>
        <p:spPr>
          <a:xfrm>
            <a:off x="4480446" y="5051425"/>
            <a:ext cx="68421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M+1.5</a:t>
            </a:r>
          </a:p>
        </p:txBody>
      </p:sp>
      <p:sp>
        <p:nvSpPr>
          <p:cNvPr id="41" name="이등변 삼각형 64">
            <a:extLst>
              <a:ext uri="{FF2B5EF4-FFF2-40B4-BE49-F238E27FC236}">
                <a16:creationId xmlns:a16="http://schemas.microsoft.com/office/drawing/2014/main" id="{8CB29F9E-93BE-4BBE-87E4-99CDE4E18BE9}"/>
              </a:ext>
            </a:extLst>
          </p:cNvPr>
          <p:cNvSpPr/>
          <p:nvPr/>
        </p:nvSpPr>
        <p:spPr>
          <a:xfrm flipV="1">
            <a:off x="5889153" y="4884738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3" name="직사각형 66">
            <a:extLst>
              <a:ext uri="{FF2B5EF4-FFF2-40B4-BE49-F238E27FC236}">
                <a16:creationId xmlns:a16="http://schemas.microsoft.com/office/drawing/2014/main" id="{68FFA9E0-8077-47D6-88FF-D70E4D075E42}"/>
              </a:ext>
            </a:extLst>
          </p:cNvPr>
          <p:cNvSpPr/>
          <p:nvPr/>
        </p:nvSpPr>
        <p:spPr>
          <a:xfrm>
            <a:off x="5551016" y="5024438"/>
            <a:ext cx="8191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1/10</a:t>
            </a:r>
          </a:p>
        </p:txBody>
      </p:sp>
      <p:sp>
        <p:nvSpPr>
          <p:cNvPr id="44" name="이등변 삼각형 70">
            <a:extLst>
              <a:ext uri="{FF2B5EF4-FFF2-40B4-BE49-F238E27FC236}">
                <a16:creationId xmlns:a16="http://schemas.microsoft.com/office/drawing/2014/main" id="{14CB8E34-A514-4CFD-85AF-DC7CEB3DF7E0}"/>
              </a:ext>
            </a:extLst>
          </p:cNvPr>
          <p:cNvSpPr/>
          <p:nvPr/>
        </p:nvSpPr>
        <p:spPr>
          <a:xfrm flipV="1">
            <a:off x="4668763" y="4199004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4332213" y="433076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11/15</a:t>
            </a:r>
          </a:p>
        </p:txBody>
      </p:sp>
      <p:sp>
        <p:nvSpPr>
          <p:cNvPr id="59" name="직사각형 65">
            <a:extLst>
              <a:ext uri="{FF2B5EF4-FFF2-40B4-BE49-F238E27FC236}">
                <a16:creationId xmlns:a16="http://schemas.microsoft.com/office/drawing/2014/main" id="{08FFC3E9-AB2D-46E4-BDA9-4F7171AEF8DD}"/>
              </a:ext>
            </a:extLst>
          </p:cNvPr>
          <p:cNvSpPr/>
          <p:nvPr/>
        </p:nvSpPr>
        <p:spPr>
          <a:xfrm>
            <a:off x="5529064" y="4613275"/>
            <a:ext cx="817563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4253632" y="4203231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3872880" y="3931769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制作完成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3917826" y="4342931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11/10</a:t>
            </a:r>
          </a:p>
        </p:txBody>
      </p:sp>
      <p:sp>
        <p:nvSpPr>
          <p:cNvPr id="65" name="이등변 삼각형 36">
            <a:extLst>
              <a:ext uri="{FF2B5EF4-FFF2-40B4-BE49-F238E27FC236}">
                <a16:creationId xmlns:a16="http://schemas.microsoft.com/office/drawing/2014/main" id="{03475269-A7DC-4B52-A390-A5811D17CD1B}"/>
              </a:ext>
            </a:extLst>
          </p:cNvPr>
          <p:cNvSpPr/>
          <p:nvPr/>
        </p:nvSpPr>
        <p:spPr>
          <a:xfrm flipV="1">
            <a:off x="4124722" y="4899494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6" name="직사각형 37">
            <a:extLst>
              <a:ext uri="{FF2B5EF4-FFF2-40B4-BE49-F238E27FC236}">
                <a16:creationId xmlns:a16="http://schemas.microsoft.com/office/drawing/2014/main" id="{84BBE63A-B216-497F-BA8B-D8E3DACB7F84}"/>
              </a:ext>
            </a:extLst>
          </p:cNvPr>
          <p:cNvSpPr/>
          <p:nvPr/>
        </p:nvSpPr>
        <p:spPr>
          <a:xfrm>
            <a:off x="3807222" y="4628032"/>
            <a:ext cx="817562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定点</a:t>
            </a:r>
          </a:p>
        </p:txBody>
      </p:sp>
      <p:sp>
        <p:nvSpPr>
          <p:cNvPr id="67" name="직사각형 38">
            <a:extLst>
              <a:ext uri="{FF2B5EF4-FFF2-40B4-BE49-F238E27FC236}">
                <a16:creationId xmlns:a16="http://schemas.microsoft.com/office/drawing/2014/main" id="{3C481CB1-ED70-4C5C-A8F2-C2894DF96B99}"/>
              </a:ext>
            </a:extLst>
          </p:cNvPr>
          <p:cNvSpPr/>
          <p:nvPr/>
        </p:nvSpPr>
        <p:spPr>
          <a:xfrm>
            <a:off x="3800872" y="5039194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10/25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BB70046E-8B08-4ECA-B853-2C017510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82" y="1562108"/>
            <a:ext cx="1994047" cy="12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표 52">
            <a:extLst>
              <a:ext uri="{FF2B5EF4-FFF2-40B4-BE49-F238E27FC236}">
                <a16:creationId xmlns:a16="http://schemas.microsoft.com/office/drawing/2014/main" id="{C59352CB-6FB8-484C-9B61-0AC16C13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4781"/>
              </p:ext>
            </p:extLst>
          </p:nvPr>
        </p:nvGraphicFramePr>
        <p:xfrm>
          <a:off x="7715249" y="1187675"/>
          <a:ext cx="2068513" cy="96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座框焊接总成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(SHT0016571)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52">
            <a:extLst>
              <a:ext uri="{FF2B5EF4-FFF2-40B4-BE49-F238E27FC236}">
                <a16:creationId xmlns:a16="http://schemas.microsoft.com/office/drawing/2014/main" id="{040FEFF7-8046-4657-A520-9760E296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36768"/>
              </p:ext>
            </p:extLst>
          </p:nvPr>
        </p:nvGraphicFramePr>
        <p:xfrm>
          <a:off x="7715249" y="2245587"/>
          <a:ext cx="2068513" cy="962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下框焊接总成</a:t>
                      </a:r>
                      <a:r>
                        <a:rPr lang="en-US" altLang="ko-KR" sz="1000" b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(SHT0016421)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CC1B76E-99AF-4FEC-9184-AEED3104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401" y="1398098"/>
            <a:ext cx="1066087" cy="742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D4BB53-89C4-400A-83D4-FC4DBA45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10" y="2488352"/>
            <a:ext cx="1087478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07494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kumimoji="1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1" lang="zh-CN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底座模块化 焊接</a:t>
                      </a: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LINE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20,000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㎡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18.7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72779" name="직선 연결선 191"/>
          <p:cNvCxnSpPr/>
          <p:nvPr/>
        </p:nvCxnSpPr>
        <p:spPr>
          <a:xfrm flipH="1">
            <a:off x="5600056" y="1297881"/>
            <a:ext cx="3175" cy="184785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0" name="직선 연결선 224"/>
          <p:cNvCxnSpPr/>
          <p:nvPr/>
        </p:nvCxnSpPr>
        <p:spPr>
          <a:xfrm flipH="1">
            <a:off x="5368281" y="126771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1" name="직선 연결선 198"/>
          <p:cNvCxnSpPr>
            <a:cxnSpLocks/>
          </p:cNvCxnSpPr>
          <p:nvPr/>
        </p:nvCxnSpPr>
        <p:spPr>
          <a:xfrm>
            <a:off x="2896929" y="3389178"/>
            <a:ext cx="2382965" cy="167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triangle" w="sm" len="lg"/>
            <a:tailEnd type="triangle" w="sm" len="lg"/>
          </a:ln>
        </p:spPr>
      </p:cxnSp>
      <p:cxnSp>
        <p:nvCxnSpPr>
          <p:cNvPr id="72782" name="직선 연결선 200"/>
          <p:cNvCxnSpPr/>
          <p:nvPr/>
        </p:nvCxnSpPr>
        <p:spPr>
          <a:xfrm flipV="1">
            <a:off x="5279894" y="3168202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2" name="TextBox 820"/>
          <p:cNvSpPr txBox="1"/>
          <p:nvPr/>
        </p:nvSpPr>
        <p:spPr bwMode="auto">
          <a:xfrm>
            <a:off x="3844197" y="3282597"/>
            <a:ext cx="546100" cy="1111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12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cxnSp>
        <p:nvCxnSpPr>
          <p:cNvPr id="72784" name="직선 연결선 202"/>
          <p:cNvCxnSpPr/>
          <p:nvPr/>
        </p:nvCxnSpPr>
        <p:spPr>
          <a:xfrm flipV="1">
            <a:off x="2896929" y="3140968"/>
            <a:ext cx="0" cy="20637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2785" name="직선 연결선 193"/>
          <p:cNvCxnSpPr/>
          <p:nvPr/>
        </p:nvCxnSpPr>
        <p:spPr>
          <a:xfrm flipH="1">
            <a:off x="5384156" y="3140968"/>
            <a:ext cx="25082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05587DF-9FF0-4648-AF74-7459EB0D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93" y="1200290"/>
            <a:ext cx="2479418" cy="1967912"/>
          </a:xfrm>
          <a:prstGeom prst="rect">
            <a:avLst/>
          </a:prstGeom>
        </p:spPr>
      </p:pic>
      <p:sp>
        <p:nvSpPr>
          <p:cNvPr id="198" name="TextBox 815"/>
          <p:cNvSpPr txBox="1"/>
          <p:nvPr/>
        </p:nvSpPr>
        <p:spPr bwMode="auto">
          <a:xfrm rot="5400000">
            <a:off x="5231756" y="1942406"/>
            <a:ext cx="471488" cy="1317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900" dirty="0">
                <a:latin typeface="현대하모니 M" pitchFamily="18" charset="-127"/>
                <a:ea typeface="현대하모니 M" pitchFamily="18" charset="-127"/>
              </a:rPr>
              <a:t>8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M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sp>
        <p:nvSpPr>
          <p:cNvPr id="72836" name="TextBox 37"/>
          <p:cNvSpPr txBox="1"/>
          <p:nvPr/>
        </p:nvSpPr>
        <p:spPr>
          <a:xfrm>
            <a:off x="3466016" y="2642178"/>
            <a:ext cx="393744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座框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W10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8" name="TextBox 37"/>
          <p:cNvSpPr txBox="1"/>
          <p:nvPr/>
        </p:nvSpPr>
        <p:spPr>
          <a:xfrm>
            <a:off x="4253017" y="2642178"/>
            <a:ext cx="392738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座框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W20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39" name="TextBox 37"/>
          <p:cNvSpPr txBox="1"/>
          <p:nvPr/>
        </p:nvSpPr>
        <p:spPr>
          <a:xfrm>
            <a:off x="3466016" y="1600249"/>
            <a:ext cx="393744" cy="131253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下框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W20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2840" name="TextBox 37"/>
          <p:cNvSpPr txBox="1"/>
          <p:nvPr/>
        </p:nvSpPr>
        <p:spPr>
          <a:xfrm>
            <a:off x="4253017" y="1600249"/>
            <a:ext cx="392738" cy="129785"/>
          </a:xfrm>
          <a:prstGeom prst="rect">
            <a:avLst/>
          </a:prstGeom>
          <a:solidFill>
            <a:srgbClr val="FFC000"/>
          </a:solidFill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tIns="0" rIns="36000" bIns="0" anchor="ctr" anchorCtr="0"/>
          <a:lstStyle/>
          <a:p>
            <a:pPr algn="ctr"/>
            <a:r>
              <a:rPr lang="zh-CN" altLang="en-US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下框</a:t>
            </a:r>
            <a:r>
              <a:rPr lang="en-US" altLang="zh-CN" sz="8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W10</a:t>
            </a:r>
            <a:endParaRPr lang="en-US" altLang="ko-KR" sz="8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25030"/>
              </p:ext>
            </p:extLst>
          </p:nvPr>
        </p:nvGraphicFramePr>
        <p:xfrm>
          <a:off x="416496" y="908720"/>
          <a:ext cx="878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12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943612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336785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562858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481808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单工程时间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167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04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69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E455A9-F175-4944-9E8A-460C9A301790}"/>
              </a:ext>
            </a:extLst>
          </p:cNvPr>
          <p:cNvSpPr txBox="1"/>
          <p:nvPr/>
        </p:nvSpPr>
        <p:spPr>
          <a:xfrm>
            <a:off x="704528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根据布局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C/T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（包含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次清枪剪丝）。</a:t>
            </a: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4234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610mm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645mm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0" name="组合 49">
            <a:extLst>
              <a:ext uri="{FF2B5EF4-FFF2-40B4-BE49-F238E27FC236}">
                <a16:creationId xmlns:a16="http://schemas.microsoft.com/office/drawing/2014/main" id="{800CA2AA-3552-4AB0-BCC7-7028F844A41D}"/>
              </a:ext>
            </a:extLst>
          </p:cNvPr>
          <p:cNvGrpSpPr/>
          <p:nvPr/>
        </p:nvGrpSpPr>
        <p:grpSpPr>
          <a:xfrm>
            <a:off x="1399376" y="921989"/>
            <a:ext cx="3699620" cy="1869098"/>
            <a:chOff x="1399376" y="921989"/>
            <a:chExt cx="3699620" cy="18690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CA3E738-6DF6-4283-BE15-A4E0C055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376" y="991087"/>
              <a:ext cx="1854490" cy="1800000"/>
            </a:xfrm>
            <a:prstGeom prst="rect">
              <a:avLst/>
            </a:prstGeom>
          </p:spPr>
        </p:pic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BCAD94AD-A1DA-49A9-896A-CF8290B90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244506" y="984525"/>
              <a:ext cx="1854490" cy="1800000"/>
            </a:xfrm>
            <a:prstGeom prst="rect">
              <a:avLst/>
            </a:prstGeom>
          </p:spPr>
        </p:pic>
        <p:sp>
          <p:nvSpPr>
            <p:cNvPr id="157" name="NO.1 SUB 용접라인_S10_KEY ASSY 용접008">
              <a:extLst>
                <a:ext uri="{FF2B5EF4-FFF2-40B4-BE49-F238E27FC236}">
                  <a16:creationId xmlns:a16="http://schemas.microsoft.com/office/drawing/2014/main" id="{8F67D346-0C1B-46FB-B75D-D100A277DB45}"/>
                </a:ext>
              </a:extLst>
            </p:cNvPr>
            <p:cNvSpPr txBox="1"/>
            <p:nvPr/>
          </p:nvSpPr>
          <p:spPr>
            <a:xfrm>
              <a:off x="2047179" y="187423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58" name="NO.1 SUB 용접라인_S10_KEY ASSY 용접009">
              <a:extLst>
                <a:ext uri="{FF2B5EF4-FFF2-40B4-BE49-F238E27FC236}">
                  <a16:creationId xmlns:a16="http://schemas.microsoft.com/office/drawing/2014/main" id="{B6647B27-19B5-4234-ACA4-950AD72EA746}"/>
                </a:ext>
              </a:extLst>
            </p:cNvPr>
            <p:cNvCxnSpPr>
              <a:cxnSpLocks/>
              <a:stCxn id="157" idx="2"/>
              <a:endCxn id="168" idx="1"/>
            </p:cNvCxnSpPr>
            <p:nvPr/>
          </p:nvCxnSpPr>
          <p:spPr>
            <a:xfrm flipH="1">
              <a:off x="1483760" y="2023458"/>
              <a:ext cx="697563" cy="51728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3ACD85CD-03C5-42C9-8CDF-73100B81C268}"/>
                </a:ext>
              </a:extLst>
            </p:cNvPr>
            <p:cNvSpPr/>
            <p:nvPr/>
          </p:nvSpPr>
          <p:spPr bwMode="auto">
            <a:xfrm rot="18449328" flipH="1">
              <a:off x="2253899" y="266882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62" name="NO.1 SUB 용접라인_S10_KEY ASSY 용접009">
              <a:extLst>
                <a:ext uri="{FF2B5EF4-FFF2-40B4-BE49-F238E27FC236}">
                  <a16:creationId xmlns:a16="http://schemas.microsoft.com/office/drawing/2014/main" id="{01DD0180-1F82-4A1B-A1C0-F3374100EE76}"/>
                </a:ext>
              </a:extLst>
            </p:cNvPr>
            <p:cNvCxnSpPr>
              <a:cxnSpLocks/>
              <a:stCxn id="169" idx="1"/>
              <a:endCxn id="157" idx="2"/>
            </p:cNvCxnSpPr>
            <p:nvPr/>
          </p:nvCxnSpPr>
          <p:spPr>
            <a:xfrm flipH="1" flipV="1">
              <a:off x="2181323" y="2023458"/>
              <a:ext cx="29571" cy="58297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3B428A60-66C2-4AAF-88EB-2962CF5E0FAD}"/>
                </a:ext>
              </a:extLst>
            </p:cNvPr>
            <p:cNvSpPr/>
            <p:nvPr/>
          </p:nvSpPr>
          <p:spPr bwMode="auto">
            <a:xfrm rot="16862786" flipH="1">
              <a:off x="2198362" y="113571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4196C2FA-9D95-48D9-9E1F-B8CDD090AE0D}"/>
                </a:ext>
              </a:extLst>
            </p:cNvPr>
            <p:cNvSpPr/>
            <p:nvPr/>
          </p:nvSpPr>
          <p:spPr bwMode="auto">
            <a:xfrm rot="17271238" flipH="1">
              <a:off x="2908194" y="118598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F01236B1-07EC-4505-A57F-08E8CF6F7F43}"/>
                </a:ext>
              </a:extLst>
            </p:cNvPr>
            <p:cNvSpPr/>
            <p:nvPr/>
          </p:nvSpPr>
          <p:spPr bwMode="auto">
            <a:xfrm rot="17271238" flipH="1">
              <a:off x="1460241" y="252322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23E83138-12E2-4771-BCBF-2BB7253773A8}"/>
                </a:ext>
              </a:extLst>
            </p:cNvPr>
            <p:cNvSpPr/>
            <p:nvPr/>
          </p:nvSpPr>
          <p:spPr bwMode="auto">
            <a:xfrm rot="17271238" flipH="1">
              <a:off x="2187375" y="258891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AAD1B194-229D-4F08-ADDE-A6412C8234BA}"/>
                </a:ext>
              </a:extLst>
            </p:cNvPr>
            <p:cNvSpPr/>
            <p:nvPr/>
          </p:nvSpPr>
          <p:spPr bwMode="auto">
            <a:xfrm rot="18594078" flipH="1">
              <a:off x="3010524" y="125359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76" name="NO.1 SUB 용접라인_S10_KEY ASSY 용접009">
              <a:extLst>
                <a:ext uri="{FF2B5EF4-FFF2-40B4-BE49-F238E27FC236}">
                  <a16:creationId xmlns:a16="http://schemas.microsoft.com/office/drawing/2014/main" id="{4D219AD3-4676-4051-92E7-B97F52DEDC9E}"/>
                </a:ext>
              </a:extLst>
            </p:cNvPr>
            <p:cNvCxnSpPr>
              <a:cxnSpLocks/>
              <a:stCxn id="208" idx="0"/>
              <a:endCxn id="171" idx="2"/>
            </p:cNvCxnSpPr>
            <p:nvPr/>
          </p:nvCxnSpPr>
          <p:spPr>
            <a:xfrm flipH="1" flipV="1">
              <a:off x="3055107" y="1310468"/>
              <a:ext cx="172552" cy="50955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8" name="NO.1 SUB 용접라인_S10_KEY ASSY 용접009">
              <a:extLst>
                <a:ext uri="{FF2B5EF4-FFF2-40B4-BE49-F238E27FC236}">
                  <a16:creationId xmlns:a16="http://schemas.microsoft.com/office/drawing/2014/main" id="{799ADC7A-4B0D-4CA8-8C87-085934F292B1}"/>
                </a:ext>
              </a:extLst>
            </p:cNvPr>
            <p:cNvCxnSpPr>
              <a:cxnSpLocks/>
              <a:stCxn id="157" idx="0"/>
              <a:endCxn id="165" idx="3"/>
            </p:cNvCxnSpPr>
            <p:nvPr/>
          </p:nvCxnSpPr>
          <p:spPr>
            <a:xfrm flipV="1">
              <a:off x="2181323" y="1237766"/>
              <a:ext cx="739352" cy="6364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9" name="NO.1 SUB 용접라인_S10_KEY ASSY 용접009">
              <a:extLst>
                <a:ext uri="{FF2B5EF4-FFF2-40B4-BE49-F238E27FC236}">
                  <a16:creationId xmlns:a16="http://schemas.microsoft.com/office/drawing/2014/main" id="{4AFD3346-C7F5-4E32-97C0-3FA831F316F4}"/>
                </a:ext>
              </a:extLst>
            </p:cNvPr>
            <p:cNvCxnSpPr>
              <a:cxnSpLocks/>
              <a:stCxn id="157" idx="0"/>
              <a:endCxn id="163" idx="2"/>
            </p:cNvCxnSpPr>
            <p:nvPr/>
          </p:nvCxnSpPr>
          <p:spPr>
            <a:xfrm flipV="1">
              <a:off x="2181323" y="1177008"/>
              <a:ext cx="69048" cy="69722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1" name="NO.1 SUB 용접라인_S10_KEY ASSY 용접009">
              <a:extLst>
                <a:ext uri="{FF2B5EF4-FFF2-40B4-BE49-F238E27FC236}">
                  <a16:creationId xmlns:a16="http://schemas.microsoft.com/office/drawing/2014/main" id="{7EE55B75-E099-45C6-9A89-38CD808BA25F}"/>
                </a:ext>
              </a:extLst>
            </p:cNvPr>
            <p:cNvCxnSpPr>
              <a:cxnSpLocks/>
              <a:stCxn id="208" idx="0"/>
              <a:endCxn id="214" idx="2"/>
            </p:cNvCxnSpPr>
            <p:nvPr/>
          </p:nvCxnSpPr>
          <p:spPr>
            <a:xfrm flipV="1">
              <a:off x="3227659" y="1533621"/>
              <a:ext cx="355076" cy="28639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684994C8-441A-4E64-839B-7A0923FDEFCA}"/>
                </a:ext>
              </a:extLst>
            </p:cNvPr>
            <p:cNvSpPr/>
            <p:nvPr/>
          </p:nvSpPr>
          <p:spPr bwMode="auto">
            <a:xfrm rot="20383070" flipH="1">
              <a:off x="4336049" y="125454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123E658B-133B-44CB-A23C-37856279FD7A}"/>
                </a:ext>
              </a:extLst>
            </p:cNvPr>
            <p:cNvSpPr/>
            <p:nvPr/>
          </p:nvSpPr>
          <p:spPr bwMode="auto">
            <a:xfrm rot="14157985" flipH="1">
              <a:off x="4196008" y="265143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2" name="NO.1 SUB 용접라인_S10_KEY ASSY 용접008">
              <a:extLst>
                <a:ext uri="{FF2B5EF4-FFF2-40B4-BE49-F238E27FC236}">
                  <a16:creationId xmlns:a16="http://schemas.microsoft.com/office/drawing/2014/main" id="{B8FE30C3-60C9-4608-BC8F-632AE97FC7AD}"/>
                </a:ext>
              </a:extLst>
            </p:cNvPr>
            <p:cNvSpPr txBox="1"/>
            <p:nvPr/>
          </p:nvSpPr>
          <p:spPr>
            <a:xfrm>
              <a:off x="3961357" y="165413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3" name="NO.1 SUB 용접라인_S10_KEY ASSY 용접009">
              <a:extLst>
                <a:ext uri="{FF2B5EF4-FFF2-40B4-BE49-F238E27FC236}">
                  <a16:creationId xmlns:a16="http://schemas.microsoft.com/office/drawing/2014/main" id="{427E0920-2EAE-43BC-987C-CA6048D5F21E}"/>
                </a:ext>
              </a:extLst>
            </p:cNvPr>
            <p:cNvCxnSpPr>
              <a:cxnSpLocks/>
              <a:stCxn id="192" idx="0"/>
              <a:endCxn id="184" idx="3"/>
            </p:cNvCxnSpPr>
            <p:nvPr/>
          </p:nvCxnSpPr>
          <p:spPr>
            <a:xfrm flipV="1">
              <a:off x="4095501" y="1295435"/>
              <a:ext cx="241664" cy="35870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5" name="NO.1 SUB 용접라인_S10_KEY ASSY 용접009">
              <a:extLst>
                <a:ext uri="{FF2B5EF4-FFF2-40B4-BE49-F238E27FC236}">
                  <a16:creationId xmlns:a16="http://schemas.microsoft.com/office/drawing/2014/main" id="{ECAA601C-8074-44D5-B72A-5A6D42FBC367}"/>
                </a:ext>
              </a:extLst>
            </p:cNvPr>
            <p:cNvCxnSpPr>
              <a:cxnSpLocks/>
              <a:stCxn id="192" idx="0"/>
              <a:endCxn id="209" idx="1"/>
            </p:cNvCxnSpPr>
            <p:nvPr/>
          </p:nvCxnSpPr>
          <p:spPr>
            <a:xfrm flipH="1" flipV="1">
              <a:off x="3642136" y="1348283"/>
              <a:ext cx="453365" cy="30585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6" name="NO.1 SUB 용접라인_S10_KEY ASSY 용접008">
              <a:extLst>
                <a:ext uri="{FF2B5EF4-FFF2-40B4-BE49-F238E27FC236}">
                  <a16:creationId xmlns:a16="http://schemas.microsoft.com/office/drawing/2014/main" id="{1A0E4058-E910-4DAB-9FD4-2830798ECFEE}"/>
                </a:ext>
              </a:extLst>
            </p:cNvPr>
            <p:cNvSpPr txBox="1"/>
            <p:nvPr/>
          </p:nvSpPr>
          <p:spPr>
            <a:xfrm>
              <a:off x="3057548" y="257670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05" name="NO.1 SUB 용접라인_S10_KEY ASSY 용접009">
              <a:extLst>
                <a:ext uri="{FF2B5EF4-FFF2-40B4-BE49-F238E27FC236}">
                  <a16:creationId xmlns:a16="http://schemas.microsoft.com/office/drawing/2014/main" id="{DB5BD81E-9B20-451C-808C-BA81CBAEED35}"/>
                </a:ext>
              </a:extLst>
            </p:cNvPr>
            <p:cNvCxnSpPr>
              <a:cxnSpLocks/>
              <a:stCxn id="196" idx="3"/>
              <a:endCxn id="189" idx="1"/>
            </p:cNvCxnSpPr>
            <p:nvPr/>
          </p:nvCxnSpPr>
          <p:spPr>
            <a:xfrm>
              <a:off x="3325835" y="2651322"/>
              <a:ext cx="878099" cy="1985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6" name="NO.1 SUB 용접라인_S10_KEY ASSY 용접009">
              <a:extLst>
                <a:ext uri="{FF2B5EF4-FFF2-40B4-BE49-F238E27FC236}">
                  <a16:creationId xmlns:a16="http://schemas.microsoft.com/office/drawing/2014/main" id="{28CE77B7-1BE7-4CF2-8FE5-3220CDDF49FF}"/>
                </a:ext>
              </a:extLst>
            </p:cNvPr>
            <p:cNvCxnSpPr>
              <a:cxnSpLocks/>
              <a:stCxn id="196" idx="1"/>
              <a:endCxn id="161" idx="1"/>
            </p:cNvCxnSpPr>
            <p:nvPr/>
          </p:nvCxnSpPr>
          <p:spPr>
            <a:xfrm flipH="1">
              <a:off x="2282854" y="2651322"/>
              <a:ext cx="774694" cy="3787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8" name="NO.1 SUB 용접라인_S10_KEY ASSY 용접008">
              <a:extLst>
                <a:ext uri="{FF2B5EF4-FFF2-40B4-BE49-F238E27FC236}">
                  <a16:creationId xmlns:a16="http://schemas.microsoft.com/office/drawing/2014/main" id="{4B4B21FC-1792-44BD-B47E-019446961594}"/>
                </a:ext>
              </a:extLst>
            </p:cNvPr>
            <p:cNvSpPr txBox="1"/>
            <p:nvPr/>
          </p:nvSpPr>
          <p:spPr>
            <a:xfrm>
              <a:off x="3093515" y="182001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2670C720-5C14-42A7-A6E6-9CA549C26B19}"/>
                </a:ext>
              </a:extLst>
            </p:cNvPr>
            <p:cNvSpPr/>
            <p:nvPr/>
          </p:nvSpPr>
          <p:spPr bwMode="auto">
            <a:xfrm rot="20383070" flipH="1">
              <a:off x="3607252" y="131987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87956E70-BBE0-4FF3-9AE7-2600DFA2E0A3}"/>
                </a:ext>
              </a:extLst>
            </p:cNvPr>
            <p:cNvSpPr/>
            <p:nvPr/>
          </p:nvSpPr>
          <p:spPr bwMode="auto">
            <a:xfrm rot="18594078" flipH="1">
              <a:off x="2877850" y="148303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1917FA67-84E3-4B97-8E3A-1A0A3862FC06}"/>
                </a:ext>
              </a:extLst>
            </p:cNvPr>
            <p:cNvSpPr/>
            <p:nvPr/>
          </p:nvSpPr>
          <p:spPr bwMode="auto">
            <a:xfrm rot="2958314" flipH="1">
              <a:off x="3455586" y="124332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C3C80EA3-174A-4241-B1F5-FDBFDC7BE7F7}"/>
                </a:ext>
              </a:extLst>
            </p:cNvPr>
            <p:cNvSpPr/>
            <p:nvPr/>
          </p:nvSpPr>
          <p:spPr bwMode="auto">
            <a:xfrm rot="2958314" flipH="1">
              <a:off x="3591007" y="147637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15" name="NO.1 SUB 용접라인_S10_KEY ASSY 용접009">
              <a:extLst>
                <a:ext uri="{FF2B5EF4-FFF2-40B4-BE49-F238E27FC236}">
                  <a16:creationId xmlns:a16="http://schemas.microsoft.com/office/drawing/2014/main" id="{9D1647E5-D5F0-4B04-9337-4FE33EB46675}"/>
                </a:ext>
              </a:extLst>
            </p:cNvPr>
            <p:cNvCxnSpPr>
              <a:cxnSpLocks/>
              <a:stCxn id="212" idx="2"/>
              <a:endCxn id="208" idx="0"/>
            </p:cNvCxnSpPr>
            <p:nvPr/>
          </p:nvCxnSpPr>
          <p:spPr>
            <a:xfrm flipH="1">
              <a:off x="3227659" y="1300566"/>
              <a:ext cx="219655" cy="51945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6" name="NO.1 SUB 용접라인_S10_KEY ASSY 용접009">
              <a:extLst>
                <a:ext uri="{FF2B5EF4-FFF2-40B4-BE49-F238E27FC236}">
                  <a16:creationId xmlns:a16="http://schemas.microsoft.com/office/drawing/2014/main" id="{43E13A66-F587-4416-A75E-FAA55188F8B7}"/>
                </a:ext>
              </a:extLst>
            </p:cNvPr>
            <p:cNvCxnSpPr>
              <a:cxnSpLocks/>
              <a:stCxn id="208" idx="0"/>
              <a:endCxn id="211" idx="2"/>
            </p:cNvCxnSpPr>
            <p:nvPr/>
          </p:nvCxnSpPr>
          <p:spPr>
            <a:xfrm flipH="1" flipV="1">
              <a:off x="2922433" y="1539915"/>
              <a:ext cx="305226" cy="2801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27" name="NO.1 SUB 용접라인_S10_KEY ASSY 용접008">
              <a:extLst>
                <a:ext uri="{FF2B5EF4-FFF2-40B4-BE49-F238E27FC236}">
                  <a16:creationId xmlns:a16="http://schemas.microsoft.com/office/drawing/2014/main" id="{8BE24B1D-77FD-42DA-AC31-E21180BEBD76}"/>
                </a:ext>
              </a:extLst>
            </p:cNvPr>
            <p:cNvSpPr txBox="1"/>
            <p:nvPr/>
          </p:nvSpPr>
          <p:spPr>
            <a:xfrm>
              <a:off x="3096881" y="92198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28" name="NO.1 SUB 용접라인_S10_KEY ASSY 용접009">
              <a:extLst>
                <a:ext uri="{FF2B5EF4-FFF2-40B4-BE49-F238E27FC236}">
                  <a16:creationId xmlns:a16="http://schemas.microsoft.com/office/drawing/2014/main" id="{AA77B517-F40E-4C0C-A0EC-D92C2A9945EE}"/>
                </a:ext>
              </a:extLst>
            </p:cNvPr>
            <p:cNvCxnSpPr>
              <a:cxnSpLocks/>
              <a:stCxn id="237" idx="0"/>
              <a:endCxn id="227" idx="2"/>
            </p:cNvCxnSpPr>
            <p:nvPr/>
          </p:nvCxnSpPr>
          <p:spPr>
            <a:xfrm flipV="1">
              <a:off x="2979227" y="1071214"/>
              <a:ext cx="251798" cy="30121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5" name="NO.1 SUB 용접라인_S10_KEY ASSY 용접009">
              <a:extLst>
                <a:ext uri="{FF2B5EF4-FFF2-40B4-BE49-F238E27FC236}">
                  <a16:creationId xmlns:a16="http://schemas.microsoft.com/office/drawing/2014/main" id="{C6175E80-0C4A-4CCD-A48C-B2C7A10981C2}"/>
                </a:ext>
              </a:extLst>
            </p:cNvPr>
            <p:cNvCxnSpPr>
              <a:cxnSpLocks/>
              <a:stCxn id="236" idx="0"/>
              <a:endCxn id="227" idx="2"/>
            </p:cNvCxnSpPr>
            <p:nvPr/>
          </p:nvCxnSpPr>
          <p:spPr>
            <a:xfrm flipH="1" flipV="1">
              <a:off x="3231025" y="1071214"/>
              <a:ext cx="294425" cy="28783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AD933814-E52F-421E-9F11-6D5D0754B81E}"/>
                </a:ext>
              </a:extLst>
            </p:cNvPr>
            <p:cNvSpPr/>
            <p:nvPr/>
          </p:nvSpPr>
          <p:spPr bwMode="auto">
            <a:xfrm rot="20383070" flipH="1">
              <a:off x="3519462" y="135690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32AE06E0-787A-4DF5-9055-6F3A67145CDC}"/>
                </a:ext>
              </a:extLst>
            </p:cNvPr>
            <p:cNvSpPr/>
            <p:nvPr/>
          </p:nvSpPr>
          <p:spPr bwMode="auto">
            <a:xfrm rot="2084450" flipH="1">
              <a:off x="2941481" y="136625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879BAFF-1D31-4AE3-B33E-E5469A9FDC9C}"/>
              </a:ext>
            </a:extLst>
          </p:cNvPr>
          <p:cNvGrpSpPr/>
          <p:nvPr/>
        </p:nvGrpSpPr>
        <p:grpSpPr>
          <a:xfrm>
            <a:off x="1649424" y="2853424"/>
            <a:ext cx="723170" cy="783470"/>
            <a:chOff x="1649424" y="2853424"/>
            <a:chExt cx="723170" cy="783470"/>
          </a:xfrm>
        </p:grpSpPr>
        <p:pic>
          <p:nvPicPr>
            <p:cNvPr id="133" name="图片 132">
              <a:extLst>
                <a:ext uri="{FF2B5EF4-FFF2-40B4-BE49-F238E27FC236}">
                  <a16:creationId xmlns:a16="http://schemas.microsoft.com/office/drawing/2014/main" id="{9AD244AA-4C2F-4F74-8CA7-EE4C55E86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424" y="2983983"/>
              <a:ext cx="723170" cy="652911"/>
            </a:xfrm>
            <a:prstGeom prst="rect">
              <a:avLst/>
            </a:prstGeom>
          </p:spPr>
        </p:pic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4F90F5BB-BEE0-45B5-91AD-595D9AC0002B}"/>
                </a:ext>
              </a:extLst>
            </p:cNvPr>
            <p:cNvSpPr/>
            <p:nvPr/>
          </p:nvSpPr>
          <p:spPr bwMode="auto">
            <a:xfrm flipH="1">
              <a:off x="2257250" y="3237237"/>
              <a:ext cx="45719" cy="13561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2" name="NO.1 SUB 용접라인_S10_KEY ASSY 용접008">
              <a:extLst>
                <a:ext uri="{FF2B5EF4-FFF2-40B4-BE49-F238E27FC236}">
                  <a16:creationId xmlns:a16="http://schemas.microsoft.com/office/drawing/2014/main" id="{C7D4506D-9217-4E9F-9B4F-C38635D4939B}"/>
                </a:ext>
              </a:extLst>
            </p:cNvPr>
            <p:cNvSpPr txBox="1"/>
            <p:nvPr/>
          </p:nvSpPr>
          <p:spPr>
            <a:xfrm>
              <a:off x="1827564" y="2853424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34" name="NO.1 SUB 용접라인_S10_KEY ASSY 용접009">
              <a:extLst>
                <a:ext uri="{FF2B5EF4-FFF2-40B4-BE49-F238E27FC236}">
                  <a16:creationId xmlns:a16="http://schemas.microsoft.com/office/drawing/2014/main" id="{D733057F-E90B-40DA-858B-C9DCA667253B}"/>
                </a:ext>
              </a:extLst>
            </p:cNvPr>
            <p:cNvCxnSpPr>
              <a:cxnSpLocks/>
              <a:stCxn id="244" idx="0"/>
              <a:endCxn id="232" idx="2"/>
            </p:cNvCxnSpPr>
            <p:nvPr/>
          </p:nvCxnSpPr>
          <p:spPr>
            <a:xfrm flipV="1">
              <a:off x="1733211" y="3002649"/>
              <a:ext cx="228497" cy="2345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C5CC1D6C-BDF8-4A16-8547-D5A54BE66E4A}"/>
                </a:ext>
              </a:extLst>
            </p:cNvPr>
            <p:cNvSpPr/>
            <p:nvPr/>
          </p:nvSpPr>
          <p:spPr bwMode="auto">
            <a:xfrm flipH="1">
              <a:off x="1710352" y="3237237"/>
              <a:ext cx="45719" cy="13561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47" name="NO.1 SUB 용접라인_S10_KEY ASSY 용접009">
              <a:extLst>
                <a:ext uri="{FF2B5EF4-FFF2-40B4-BE49-F238E27FC236}">
                  <a16:creationId xmlns:a16="http://schemas.microsoft.com/office/drawing/2014/main" id="{33294BFE-A7B0-4311-A564-D6F997826AB8}"/>
                </a:ext>
              </a:extLst>
            </p:cNvPr>
            <p:cNvCxnSpPr>
              <a:cxnSpLocks/>
              <a:stCxn id="230" idx="0"/>
              <a:endCxn id="232" idx="2"/>
            </p:cNvCxnSpPr>
            <p:nvPr/>
          </p:nvCxnSpPr>
          <p:spPr>
            <a:xfrm flipH="1" flipV="1">
              <a:off x="1961708" y="3002649"/>
              <a:ext cx="318401" cy="2345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276" name="图片 275">
            <a:extLst>
              <a:ext uri="{FF2B5EF4-FFF2-40B4-BE49-F238E27FC236}">
                <a16:creationId xmlns:a16="http://schemas.microsoft.com/office/drawing/2014/main" id="{D4D0A453-533F-47EC-AFCB-A010E2D9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70" y="5505984"/>
            <a:ext cx="467334" cy="453602"/>
          </a:xfrm>
          <a:prstGeom prst="rect">
            <a:avLst/>
          </a:prstGeom>
        </p:spPr>
      </p:pic>
      <p:pic>
        <p:nvPicPr>
          <p:cNvPr id="69651" name="图片 69650">
            <a:extLst>
              <a:ext uri="{FF2B5EF4-FFF2-40B4-BE49-F238E27FC236}">
                <a16:creationId xmlns:a16="http://schemas.microsoft.com/office/drawing/2014/main" id="{DDAB5EE5-DD75-401F-A6B3-A42D1EA60C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899" y="5094597"/>
            <a:ext cx="723540" cy="720000"/>
          </a:xfrm>
          <a:prstGeom prst="rect">
            <a:avLst/>
          </a:prstGeom>
        </p:spPr>
      </p:pic>
      <p:pic>
        <p:nvPicPr>
          <p:cNvPr id="69654" name="图片 69653">
            <a:extLst>
              <a:ext uri="{FF2B5EF4-FFF2-40B4-BE49-F238E27FC236}">
                <a16:creationId xmlns:a16="http://schemas.microsoft.com/office/drawing/2014/main" id="{B45A235C-BED7-46F7-96BD-0CA747DBD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336" y="5372785"/>
            <a:ext cx="404454" cy="360000"/>
          </a:xfrm>
          <a:prstGeom prst="rect">
            <a:avLst/>
          </a:prstGeom>
        </p:spPr>
      </p:pic>
      <p:pic>
        <p:nvPicPr>
          <p:cNvPr id="69656" name="图片 69655">
            <a:extLst>
              <a:ext uri="{FF2B5EF4-FFF2-40B4-BE49-F238E27FC236}">
                <a16:creationId xmlns:a16="http://schemas.microsoft.com/office/drawing/2014/main" id="{9DF6FFBD-11E0-4658-A61B-5A999EB26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337" y="5609309"/>
            <a:ext cx="404454" cy="360000"/>
          </a:xfrm>
          <a:prstGeom prst="rect">
            <a:avLst/>
          </a:prstGeom>
        </p:spPr>
      </p:pic>
      <p:pic>
        <p:nvPicPr>
          <p:cNvPr id="283" name="图片 282">
            <a:extLst>
              <a:ext uri="{FF2B5EF4-FFF2-40B4-BE49-F238E27FC236}">
                <a16:creationId xmlns:a16="http://schemas.microsoft.com/office/drawing/2014/main" id="{55EEE36E-AF4E-4A00-A5FE-B230EB29D6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943" y="5534938"/>
            <a:ext cx="666425" cy="360000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DB0B2442-F767-4F40-A854-2D9BCCAC05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398" y="5293849"/>
            <a:ext cx="594660" cy="720000"/>
          </a:xfrm>
          <a:prstGeom prst="rect">
            <a:avLst/>
          </a:prstGeom>
        </p:spPr>
      </p:pic>
      <p:pic>
        <p:nvPicPr>
          <p:cNvPr id="285" name="图片 284">
            <a:extLst>
              <a:ext uri="{FF2B5EF4-FFF2-40B4-BE49-F238E27FC236}">
                <a16:creationId xmlns:a16="http://schemas.microsoft.com/office/drawing/2014/main" id="{89D6F6CD-FBBA-42E2-8122-4F6B4A535C0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585" y="5192785"/>
            <a:ext cx="594660" cy="720000"/>
          </a:xfrm>
          <a:prstGeom prst="rect">
            <a:avLst/>
          </a:prstGeom>
        </p:spPr>
      </p:pic>
      <p:pic>
        <p:nvPicPr>
          <p:cNvPr id="69658" name="图片 69657">
            <a:extLst>
              <a:ext uri="{FF2B5EF4-FFF2-40B4-BE49-F238E27FC236}">
                <a16:creationId xmlns:a16="http://schemas.microsoft.com/office/drawing/2014/main" id="{9F4A0D00-33FE-4721-A83A-7A409774F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5489" y="5653849"/>
            <a:ext cx="404454" cy="360000"/>
          </a:xfrm>
          <a:prstGeom prst="rect">
            <a:avLst/>
          </a:prstGeom>
        </p:spPr>
      </p:pic>
      <p:pic>
        <p:nvPicPr>
          <p:cNvPr id="271" name="图片 270">
            <a:extLst>
              <a:ext uri="{FF2B5EF4-FFF2-40B4-BE49-F238E27FC236}">
                <a16:creationId xmlns:a16="http://schemas.microsoft.com/office/drawing/2014/main" id="{8584AACF-C23E-439E-A36B-E7A1B4160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004" y="4059081"/>
            <a:ext cx="2160000" cy="1190118"/>
          </a:xfrm>
          <a:prstGeom prst="rect">
            <a:avLst/>
          </a:prstGeom>
        </p:spPr>
      </p:pic>
      <p:sp>
        <p:nvSpPr>
          <p:cNvPr id="357" name="NO.1 SUB 용접라인_S10_KEY ASSY 용접008">
            <a:extLst>
              <a:ext uri="{FF2B5EF4-FFF2-40B4-BE49-F238E27FC236}">
                <a16:creationId xmlns:a16="http://schemas.microsoft.com/office/drawing/2014/main" id="{230E93C8-4F23-4165-B8BC-B784DEDD1635}"/>
              </a:ext>
            </a:extLst>
          </p:cNvPr>
          <p:cNvSpPr txBox="1"/>
          <p:nvPr/>
        </p:nvSpPr>
        <p:spPr>
          <a:xfrm>
            <a:off x="6558511" y="434517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6*15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65" name="矩形 364">
            <a:extLst>
              <a:ext uri="{FF2B5EF4-FFF2-40B4-BE49-F238E27FC236}">
                <a16:creationId xmlns:a16="http://schemas.microsoft.com/office/drawing/2014/main" id="{ADAAB888-3CF9-4520-BCE9-7655CEEE6C9F}"/>
              </a:ext>
            </a:extLst>
          </p:cNvPr>
          <p:cNvSpPr/>
          <p:nvPr/>
        </p:nvSpPr>
        <p:spPr bwMode="auto">
          <a:xfrm rot="10800000" flipH="1">
            <a:off x="7527995" y="468456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4CF72E7E-7B34-48DE-9EBA-B20A670FF9F6}"/>
              </a:ext>
            </a:extLst>
          </p:cNvPr>
          <p:cNvSpPr/>
          <p:nvPr/>
        </p:nvSpPr>
        <p:spPr bwMode="auto">
          <a:xfrm rot="10800000" flipH="1">
            <a:off x="7527995" y="448860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DD9612C3-5A93-4B9F-A408-C2E8A227652C}"/>
              </a:ext>
            </a:extLst>
          </p:cNvPr>
          <p:cNvSpPr/>
          <p:nvPr/>
        </p:nvSpPr>
        <p:spPr bwMode="auto">
          <a:xfrm rot="10800000" flipH="1">
            <a:off x="7527995" y="428340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F47995DD-B4E4-4135-981E-AF5ED21FB607}"/>
              </a:ext>
            </a:extLst>
          </p:cNvPr>
          <p:cNvSpPr/>
          <p:nvPr/>
        </p:nvSpPr>
        <p:spPr bwMode="auto">
          <a:xfrm rot="10800000" flipH="1">
            <a:off x="5791697" y="467821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AF76B855-4BD2-43DE-B8C0-0FD65D3DBB85}"/>
              </a:ext>
            </a:extLst>
          </p:cNvPr>
          <p:cNvSpPr/>
          <p:nvPr/>
        </p:nvSpPr>
        <p:spPr bwMode="auto">
          <a:xfrm rot="10800000" flipH="1">
            <a:off x="5791697" y="448225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2A4BE355-D0A8-4F4E-9D8E-3ADFB6DF362D}"/>
              </a:ext>
            </a:extLst>
          </p:cNvPr>
          <p:cNvSpPr/>
          <p:nvPr/>
        </p:nvSpPr>
        <p:spPr bwMode="auto">
          <a:xfrm rot="10800000" flipH="1">
            <a:off x="5791697" y="427705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73" name="NO.1 SUB 용접라인_S10_KEY ASSY 용접009">
            <a:extLst>
              <a:ext uri="{FF2B5EF4-FFF2-40B4-BE49-F238E27FC236}">
                <a16:creationId xmlns:a16="http://schemas.microsoft.com/office/drawing/2014/main" id="{669D7E49-E0EE-40BB-95C6-6ED9A6C024AA}"/>
              </a:ext>
            </a:extLst>
          </p:cNvPr>
          <p:cNvCxnSpPr>
            <a:cxnSpLocks/>
            <a:stCxn id="367" idx="1"/>
            <a:endCxn id="357" idx="3"/>
          </p:cNvCxnSpPr>
          <p:nvPr/>
        </p:nvCxnSpPr>
        <p:spPr>
          <a:xfrm flipH="1" flipV="1">
            <a:off x="6826798" y="4419787"/>
            <a:ext cx="701197" cy="10346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4" name="NO.1 SUB 용접라인_S10_KEY ASSY 용접009">
            <a:extLst>
              <a:ext uri="{FF2B5EF4-FFF2-40B4-BE49-F238E27FC236}">
                <a16:creationId xmlns:a16="http://schemas.microsoft.com/office/drawing/2014/main" id="{5EAC762F-F7B1-4460-8DEE-1F2A2C98B019}"/>
              </a:ext>
            </a:extLst>
          </p:cNvPr>
          <p:cNvCxnSpPr>
            <a:cxnSpLocks/>
            <a:stCxn id="365" idx="1"/>
            <a:endCxn id="357" idx="3"/>
          </p:cNvCxnSpPr>
          <p:nvPr/>
        </p:nvCxnSpPr>
        <p:spPr>
          <a:xfrm flipH="1" flipV="1">
            <a:off x="6826798" y="4419787"/>
            <a:ext cx="701197" cy="2994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5" name="NO.1 SUB 용접라인_S10_KEY ASSY 용접009">
            <a:extLst>
              <a:ext uri="{FF2B5EF4-FFF2-40B4-BE49-F238E27FC236}">
                <a16:creationId xmlns:a16="http://schemas.microsoft.com/office/drawing/2014/main" id="{B230ADBD-8A30-4A41-9B2F-0B3A6B9F121A}"/>
              </a:ext>
            </a:extLst>
          </p:cNvPr>
          <p:cNvCxnSpPr>
            <a:cxnSpLocks/>
            <a:stCxn id="372" idx="3"/>
            <a:endCxn id="357" idx="1"/>
          </p:cNvCxnSpPr>
          <p:nvPr/>
        </p:nvCxnSpPr>
        <p:spPr>
          <a:xfrm>
            <a:off x="5827697" y="4311702"/>
            <a:ext cx="730814" cy="10808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B4C38787-3C87-45BB-9065-307182E64A9E}"/>
              </a:ext>
            </a:extLst>
          </p:cNvPr>
          <p:cNvCxnSpPr>
            <a:cxnSpLocks/>
            <a:stCxn id="368" idx="1"/>
            <a:endCxn id="357" idx="3"/>
          </p:cNvCxnSpPr>
          <p:nvPr/>
        </p:nvCxnSpPr>
        <p:spPr>
          <a:xfrm flipH="1">
            <a:off x="6826798" y="4318052"/>
            <a:ext cx="701197" cy="10173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5" name="NO.1 SUB 용접라인_S10_KEY ASSY 용접009">
            <a:extLst>
              <a:ext uri="{FF2B5EF4-FFF2-40B4-BE49-F238E27FC236}">
                <a16:creationId xmlns:a16="http://schemas.microsoft.com/office/drawing/2014/main" id="{8DC9AA8E-51D8-4A25-B1FC-8CE8D4E5C393}"/>
              </a:ext>
            </a:extLst>
          </p:cNvPr>
          <p:cNvCxnSpPr>
            <a:cxnSpLocks/>
            <a:stCxn id="371" idx="3"/>
            <a:endCxn id="357" idx="1"/>
          </p:cNvCxnSpPr>
          <p:nvPr/>
        </p:nvCxnSpPr>
        <p:spPr>
          <a:xfrm flipV="1">
            <a:off x="5827697" y="4419787"/>
            <a:ext cx="730814" cy="971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8" name="NO.1 SUB 용접라인_S10_KEY ASSY 용접009">
            <a:extLst>
              <a:ext uri="{FF2B5EF4-FFF2-40B4-BE49-F238E27FC236}">
                <a16:creationId xmlns:a16="http://schemas.microsoft.com/office/drawing/2014/main" id="{A48C0389-0DF6-4461-A132-080830F7F957}"/>
              </a:ext>
            </a:extLst>
          </p:cNvPr>
          <p:cNvCxnSpPr>
            <a:cxnSpLocks/>
            <a:stCxn id="370" idx="3"/>
            <a:endCxn id="357" idx="1"/>
          </p:cNvCxnSpPr>
          <p:nvPr/>
        </p:nvCxnSpPr>
        <p:spPr>
          <a:xfrm flipV="1">
            <a:off x="5827697" y="4419787"/>
            <a:ext cx="730814" cy="2930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08" name="图片 307">
            <a:extLst>
              <a:ext uri="{FF2B5EF4-FFF2-40B4-BE49-F238E27FC236}">
                <a16:creationId xmlns:a16="http://schemas.microsoft.com/office/drawing/2014/main" id="{24A0649D-815E-4211-AA02-51C3D9ECBBD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5639" y="5523518"/>
            <a:ext cx="222764" cy="180000"/>
          </a:xfrm>
          <a:prstGeom prst="rect">
            <a:avLst/>
          </a:prstGeom>
        </p:spPr>
      </p:pic>
      <p:pic>
        <p:nvPicPr>
          <p:cNvPr id="310" name="图片 309">
            <a:extLst>
              <a:ext uri="{FF2B5EF4-FFF2-40B4-BE49-F238E27FC236}">
                <a16:creationId xmlns:a16="http://schemas.microsoft.com/office/drawing/2014/main" id="{512BE44E-32C5-4BD9-9653-084CCBE0AEE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6881" y="5608606"/>
            <a:ext cx="521652" cy="323731"/>
          </a:xfrm>
          <a:prstGeom prst="rect">
            <a:avLst/>
          </a:prstGeom>
        </p:spPr>
      </p:pic>
      <p:pic>
        <p:nvPicPr>
          <p:cNvPr id="433" name="图片 432">
            <a:extLst>
              <a:ext uri="{FF2B5EF4-FFF2-40B4-BE49-F238E27FC236}">
                <a16:creationId xmlns:a16="http://schemas.microsoft.com/office/drawing/2014/main" id="{920979D9-B62E-4CAA-AD18-3E92DB7CBB6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4612" y="5779586"/>
            <a:ext cx="222764" cy="1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3A0F72-685B-4EF0-9500-B7064FE8AF3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8868"/>
          <a:stretch/>
        </p:blipFill>
        <p:spPr>
          <a:xfrm>
            <a:off x="7910523" y="4071989"/>
            <a:ext cx="664712" cy="540000"/>
          </a:xfrm>
          <a:prstGeom prst="rect">
            <a:avLst/>
          </a:prstGeom>
        </p:spPr>
      </p:pic>
      <p:sp>
        <p:nvSpPr>
          <p:cNvPr id="129" name="矩形 128">
            <a:extLst>
              <a:ext uri="{FF2B5EF4-FFF2-40B4-BE49-F238E27FC236}">
                <a16:creationId xmlns:a16="http://schemas.microsoft.com/office/drawing/2014/main" id="{F9D657F2-EB27-481A-AFD6-F67191199172}"/>
              </a:ext>
            </a:extLst>
          </p:cNvPr>
          <p:cNvSpPr/>
          <p:nvPr/>
        </p:nvSpPr>
        <p:spPr bwMode="auto">
          <a:xfrm flipH="1">
            <a:off x="8449528" y="438926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8648AD19-1412-43BA-9EBA-BCB03B1FDB23}"/>
              </a:ext>
            </a:extLst>
          </p:cNvPr>
          <p:cNvSpPr/>
          <p:nvPr/>
        </p:nvSpPr>
        <p:spPr bwMode="auto">
          <a:xfrm rot="6837497" flipH="1">
            <a:off x="8201833" y="435461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B63160-011F-4603-AA89-2A454D434D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2760" y="4075313"/>
            <a:ext cx="539294" cy="540000"/>
          </a:xfrm>
          <a:prstGeom prst="rect">
            <a:avLst/>
          </a:prstGeom>
        </p:spPr>
      </p:pic>
      <p:sp>
        <p:nvSpPr>
          <p:cNvPr id="134" name="矩形 133">
            <a:extLst>
              <a:ext uri="{FF2B5EF4-FFF2-40B4-BE49-F238E27FC236}">
                <a16:creationId xmlns:a16="http://schemas.microsoft.com/office/drawing/2014/main" id="{984D8473-7E08-4552-BEB1-3E2EDDEEA326}"/>
              </a:ext>
            </a:extLst>
          </p:cNvPr>
          <p:cNvSpPr/>
          <p:nvPr/>
        </p:nvSpPr>
        <p:spPr bwMode="auto">
          <a:xfrm flipH="1">
            <a:off x="8754785" y="436369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5" name="NO.1 SUB 용접라인_S10_KEY ASSY 용접008">
            <a:extLst>
              <a:ext uri="{FF2B5EF4-FFF2-40B4-BE49-F238E27FC236}">
                <a16:creationId xmlns:a16="http://schemas.microsoft.com/office/drawing/2014/main" id="{8A3D285C-2B8A-4EED-B0E8-E01C1960B1F9}"/>
              </a:ext>
            </a:extLst>
          </p:cNvPr>
          <p:cNvSpPr txBox="1"/>
          <p:nvPr/>
        </p:nvSpPr>
        <p:spPr>
          <a:xfrm>
            <a:off x="8620640" y="3990358"/>
            <a:ext cx="468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4*15(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对称</a:t>
            </a:r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E4DCEF97-3A3A-4CC8-AE77-34BAC8AA6E46}"/>
              </a:ext>
            </a:extLst>
          </p:cNvPr>
          <p:cNvCxnSpPr>
            <a:cxnSpLocks/>
            <a:stCxn id="131" idx="3"/>
            <a:endCxn id="152" idx="0"/>
          </p:cNvCxnSpPr>
          <p:nvPr/>
        </p:nvCxnSpPr>
        <p:spPr>
          <a:xfrm>
            <a:off x="8227142" y="4372818"/>
            <a:ext cx="212844" cy="2807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" name="NO.1 SUB 용접라인_S10_KEY ASSY 용접009">
            <a:extLst>
              <a:ext uri="{FF2B5EF4-FFF2-40B4-BE49-F238E27FC236}">
                <a16:creationId xmlns:a16="http://schemas.microsoft.com/office/drawing/2014/main" id="{1B070EDD-3AB9-4A61-8784-103745858ABD}"/>
              </a:ext>
            </a:extLst>
          </p:cNvPr>
          <p:cNvCxnSpPr>
            <a:cxnSpLocks/>
            <a:stCxn id="134" idx="0"/>
            <a:endCxn id="135" idx="2"/>
          </p:cNvCxnSpPr>
          <p:nvPr/>
        </p:nvCxnSpPr>
        <p:spPr>
          <a:xfrm flipV="1">
            <a:off x="8772785" y="4139583"/>
            <a:ext cx="81855" cy="2241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6" name="NO.1 SUB 용접라인_S10_KEY ASSY 용접009">
            <a:extLst>
              <a:ext uri="{FF2B5EF4-FFF2-40B4-BE49-F238E27FC236}">
                <a16:creationId xmlns:a16="http://schemas.microsoft.com/office/drawing/2014/main" id="{552D63FB-89CA-415C-B57F-1F91420884BA}"/>
              </a:ext>
            </a:extLst>
          </p:cNvPr>
          <p:cNvCxnSpPr>
            <a:cxnSpLocks/>
            <a:stCxn id="129" idx="0"/>
            <a:endCxn id="135" idx="2"/>
          </p:cNvCxnSpPr>
          <p:nvPr/>
        </p:nvCxnSpPr>
        <p:spPr>
          <a:xfrm flipV="1">
            <a:off x="8467528" y="4139583"/>
            <a:ext cx="387112" cy="2496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NO.1 SUB 용접라인_S10_KEY ASSY 용접008">
            <a:extLst>
              <a:ext uri="{FF2B5EF4-FFF2-40B4-BE49-F238E27FC236}">
                <a16:creationId xmlns:a16="http://schemas.microsoft.com/office/drawing/2014/main" id="{0C618268-8279-4557-B218-E41504256F6E}"/>
              </a:ext>
            </a:extLst>
          </p:cNvPr>
          <p:cNvSpPr txBox="1"/>
          <p:nvPr/>
        </p:nvSpPr>
        <p:spPr>
          <a:xfrm>
            <a:off x="8205986" y="4653523"/>
            <a:ext cx="468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2*30(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对称</a:t>
            </a:r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D6B4505-11CA-4B7F-99BA-90D61B9E111E}"/>
              </a:ext>
            </a:extLst>
          </p:cNvPr>
          <p:cNvGrpSpPr/>
          <p:nvPr/>
        </p:nvGrpSpPr>
        <p:grpSpPr>
          <a:xfrm>
            <a:off x="5617707" y="3043675"/>
            <a:ext cx="4115336" cy="918342"/>
            <a:chOff x="5617707" y="3043675"/>
            <a:chExt cx="4115336" cy="918342"/>
          </a:xfrm>
        </p:grpSpPr>
        <p:pic>
          <p:nvPicPr>
            <p:cNvPr id="268" name="图片 267">
              <a:extLst>
                <a:ext uri="{FF2B5EF4-FFF2-40B4-BE49-F238E27FC236}">
                  <a16:creationId xmlns:a16="http://schemas.microsoft.com/office/drawing/2014/main" id="{6E12962E-7F90-4368-B4A8-298DD68A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17707" y="3293374"/>
              <a:ext cx="2160000" cy="552261"/>
            </a:xfrm>
            <a:prstGeom prst="rect">
              <a:avLst/>
            </a:prstGeom>
          </p:spPr>
        </p:pic>
        <p:sp>
          <p:nvSpPr>
            <p:cNvPr id="394" name="NO.1 SUB 용접라인_S10_KEY ASSY 용접008">
              <a:extLst>
                <a:ext uri="{FF2B5EF4-FFF2-40B4-BE49-F238E27FC236}">
                  <a16:creationId xmlns:a16="http://schemas.microsoft.com/office/drawing/2014/main" id="{FE85CA7A-E92F-4620-A189-BF200E754AD4}"/>
                </a:ext>
              </a:extLst>
            </p:cNvPr>
            <p:cNvSpPr txBox="1"/>
            <p:nvPr/>
          </p:nvSpPr>
          <p:spPr>
            <a:xfrm>
              <a:off x="6557471" y="381279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95" name="矩形 394">
              <a:extLst>
                <a:ext uri="{FF2B5EF4-FFF2-40B4-BE49-F238E27FC236}">
                  <a16:creationId xmlns:a16="http://schemas.microsoft.com/office/drawing/2014/main" id="{74EFEDAD-2F2D-415D-B5E7-863B47D3C389}"/>
                </a:ext>
              </a:extLst>
            </p:cNvPr>
            <p:cNvSpPr/>
            <p:nvPr/>
          </p:nvSpPr>
          <p:spPr bwMode="auto">
            <a:xfrm rot="10800000" flipH="1">
              <a:off x="5790093" y="355499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96" name="矩形 395">
              <a:extLst>
                <a:ext uri="{FF2B5EF4-FFF2-40B4-BE49-F238E27FC236}">
                  <a16:creationId xmlns:a16="http://schemas.microsoft.com/office/drawing/2014/main" id="{9117FCA5-B563-47BB-84FC-65AB19C35F6B}"/>
                </a:ext>
              </a:extLst>
            </p:cNvPr>
            <p:cNvSpPr/>
            <p:nvPr/>
          </p:nvSpPr>
          <p:spPr bwMode="auto">
            <a:xfrm rot="10800000" flipH="1">
              <a:off x="5852803" y="361033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97" name="矩形 396">
              <a:extLst>
                <a:ext uri="{FF2B5EF4-FFF2-40B4-BE49-F238E27FC236}">
                  <a16:creationId xmlns:a16="http://schemas.microsoft.com/office/drawing/2014/main" id="{52F86B3D-B4D5-4146-A3A2-6B996B711F75}"/>
                </a:ext>
              </a:extLst>
            </p:cNvPr>
            <p:cNvSpPr/>
            <p:nvPr/>
          </p:nvSpPr>
          <p:spPr bwMode="auto">
            <a:xfrm rot="10800000" flipH="1">
              <a:off x="7491994" y="361033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6BBA19DC-A0E5-4BC3-BD4B-6227E6943843}"/>
                </a:ext>
              </a:extLst>
            </p:cNvPr>
            <p:cNvSpPr/>
            <p:nvPr/>
          </p:nvSpPr>
          <p:spPr bwMode="auto">
            <a:xfrm rot="10800000" flipH="1">
              <a:off x="7534029" y="353034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399" name="NO.1 SUB 용접라인_S10_KEY ASSY 용접009">
              <a:extLst>
                <a:ext uri="{FF2B5EF4-FFF2-40B4-BE49-F238E27FC236}">
                  <a16:creationId xmlns:a16="http://schemas.microsoft.com/office/drawing/2014/main" id="{E22DC21F-D600-4D46-A27B-C67D5FE0FD0E}"/>
                </a:ext>
              </a:extLst>
            </p:cNvPr>
            <p:cNvCxnSpPr>
              <a:cxnSpLocks/>
              <a:stCxn id="396" idx="3"/>
              <a:endCxn id="394" idx="1"/>
            </p:cNvCxnSpPr>
            <p:nvPr/>
          </p:nvCxnSpPr>
          <p:spPr>
            <a:xfrm>
              <a:off x="5888803" y="3644987"/>
              <a:ext cx="668668" cy="24241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02" name="NO.1 SUB 용접라인_S10_KEY ASSY 용접009">
              <a:extLst>
                <a:ext uri="{FF2B5EF4-FFF2-40B4-BE49-F238E27FC236}">
                  <a16:creationId xmlns:a16="http://schemas.microsoft.com/office/drawing/2014/main" id="{B0641B71-F770-495F-9F06-871D2E230D96}"/>
                </a:ext>
              </a:extLst>
            </p:cNvPr>
            <p:cNvCxnSpPr>
              <a:cxnSpLocks/>
              <a:stCxn id="397" idx="1"/>
              <a:endCxn id="394" idx="3"/>
            </p:cNvCxnSpPr>
            <p:nvPr/>
          </p:nvCxnSpPr>
          <p:spPr>
            <a:xfrm flipH="1">
              <a:off x="6825758" y="3644987"/>
              <a:ext cx="666236" cy="24241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7" name="NO.1 SUB 용접라인_S10_KEY ASSY 용접008">
              <a:extLst>
                <a:ext uri="{FF2B5EF4-FFF2-40B4-BE49-F238E27FC236}">
                  <a16:creationId xmlns:a16="http://schemas.microsoft.com/office/drawing/2014/main" id="{E886AE12-F84D-4A10-B142-0F1410037909}"/>
                </a:ext>
              </a:extLst>
            </p:cNvPr>
            <p:cNvSpPr txBox="1"/>
            <p:nvPr/>
          </p:nvSpPr>
          <p:spPr>
            <a:xfrm>
              <a:off x="6521780" y="323723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408" name="NO.1 SUB 용접라인_S10_KEY ASSY 용접009">
              <a:extLst>
                <a:ext uri="{FF2B5EF4-FFF2-40B4-BE49-F238E27FC236}">
                  <a16:creationId xmlns:a16="http://schemas.microsoft.com/office/drawing/2014/main" id="{EE89E401-E5ED-43E9-AE12-1CCE74532AA8}"/>
                </a:ext>
              </a:extLst>
            </p:cNvPr>
            <p:cNvCxnSpPr>
              <a:cxnSpLocks/>
              <a:stCxn id="395" idx="2"/>
              <a:endCxn id="407" idx="1"/>
            </p:cNvCxnSpPr>
            <p:nvPr/>
          </p:nvCxnSpPr>
          <p:spPr>
            <a:xfrm flipV="1">
              <a:off x="5808093" y="3311850"/>
              <a:ext cx="713687" cy="24314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09" name="NO.1 SUB 용접라인_S10_KEY ASSY 용접009">
              <a:extLst>
                <a:ext uri="{FF2B5EF4-FFF2-40B4-BE49-F238E27FC236}">
                  <a16:creationId xmlns:a16="http://schemas.microsoft.com/office/drawing/2014/main" id="{C230110A-780A-4BE9-8EA0-CE981BB144B8}"/>
                </a:ext>
              </a:extLst>
            </p:cNvPr>
            <p:cNvCxnSpPr>
              <a:cxnSpLocks/>
              <a:stCxn id="398" idx="2"/>
              <a:endCxn id="407" idx="3"/>
            </p:cNvCxnSpPr>
            <p:nvPr/>
          </p:nvCxnSpPr>
          <p:spPr>
            <a:xfrm flipH="1" flipV="1">
              <a:off x="6790067" y="3311850"/>
              <a:ext cx="761962" cy="21849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306" name="图片 305">
              <a:extLst>
                <a:ext uri="{FF2B5EF4-FFF2-40B4-BE49-F238E27FC236}">
                  <a16:creationId xmlns:a16="http://schemas.microsoft.com/office/drawing/2014/main" id="{D36A1EAC-6DF9-47C8-B4CF-53D43AE7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89275" y="3176838"/>
              <a:ext cx="1943768" cy="480655"/>
            </a:xfrm>
            <a:prstGeom prst="rect">
              <a:avLst/>
            </a:prstGeom>
          </p:spPr>
        </p:pic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1AF8D9D8-59C3-4AF1-BF3B-CDEF2252278E}"/>
                </a:ext>
              </a:extLst>
            </p:cNvPr>
            <p:cNvSpPr/>
            <p:nvPr/>
          </p:nvSpPr>
          <p:spPr bwMode="auto">
            <a:xfrm rot="10800000" flipH="1">
              <a:off x="8187986" y="344063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C35C6B06-19D7-407F-AB5F-21C148824410}"/>
                </a:ext>
              </a:extLst>
            </p:cNvPr>
            <p:cNvSpPr/>
            <p:nvPr/>
          </p:nvSpPr>
          <p:spPr bwMode="auto">
            <a:xfrm rot="10800000" flipH="1">
              <a:off x="8469342" y="344063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FAE5274C-4EAE-415F-8677-B1132D9D2576}"/>
                </a:ext>
              </a:extLst>
            </p:cNvPr>
            <p:cNvSpPr/>
            <p:nvPr/>
          </p:nvSpPr>
          <p:spPr bwMode="auto">
            <a:xfrm rot="10800000" flipH="1">
              <a:off x="9011041" y="344063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12EE281F-35D9-4FBD-BC42-9D47582773A2}"/>
                </a:ext>
              </a:extLst>
            </p:cNvPr>
            <p:cNvSpPr/>
            <p:nvPr/>
          </p:nvSpPr>
          <p:spPr bwMode="auto">
            <a:xfrm rot="10800000" flipH="1">
              <a:off x="9292397" y="344063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6" name="NO.1 SUB 용접라인_S10_KEY ASSY 용접008">
              <a:extLst>
                <a:ext uri="{FF2B5EF4-FFF2-40B4-BE49-F238E27FC236}">
                  <a16:creationId xmlns:a16="http://schemas.microsoft.com/office/drawing/2014/main" id="{E348CCC3-DE33-4F3F-B669-B8D9639D216B}"/>
                </a:ext>
              </a:extLst>
            </p:cNvPr>
            <p:cNvSpPr txBox="1"/>
            <p:nvPr/>
          </p:nvSpPr>
          <p:spPr>
            <a:xfrm>
              <a:off x="8639762" y="304367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5*25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67" name="NO.1 SUB 용접라인_S10_KEY ASSY 용접009">
              <a:extLst>
                <a:ext uri="{FF2B5EF4-FFF2-40B4-BE49-F238E27FC236}">
                  <a16:creationId xmlns:a16="http://schemas.microsoft.com/office/drawing/2014/main" id="{09D551ED-F2E1-47D8-884A-540F461F6EA9}"/>
                </a:ext>
              </a:extLst>
            </p:cNvPr>
            <p:cNvCxnSpPr>
              <a:cxnSpLocks/>
              <a:stCxn id="154" idx="2"/>
              <a:endCxn id="166" idx="2"/>
            </p:cNvCxnSpPr>
            <p:nvPr/>
          </p:nvCxnSpPr>
          <p:spPr>
            <a:xfrm flipV="1">
              <a:off x="8205986" y="3192900"/>
              <a:ext cx="567920" cy="24773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2" name="NO.1 SUB 용접라인_S10_KEY ASSY 용접009">
              <a:extLst>
                <a:ext uri="{FF2B5EF4-FFF2-40B4-BE49-F238E27FC236}">
                  <a16:creationId xmlns:a16="http://schemas.microsoft.com/office/drawing/2014/main" id="{04D70315-C578-4BE8-9436-6533DD98D3E9}"/>
                </a:ext>
              </a:extLst>
            </p:cNvPr>
            <p:cNvCxnSpPr>
              <a:cxnSpLocks/>
              <a:stCxn id="164" idx="1"/>
              <a:endCxn id="166" idx="2"/>
            </p:cNvCxnSpPr>
            <p:nvPr/>
          </p:nvCxnSpPr>
          <p:spPr>
            <a:xfrm flipH="1" flipV="1">
              <a:off x="8773906" y="3192900"/>
              <a:ext cx="518491" cy="28238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6E16FA6C-3C81-46FA-B7DC-6549665F26C9}"/>
                </a:ext>
              </a:extLst>
            </p:cNvPr>
            <p:cNvSpPr/>
            <p:nvPr/>
          </p:nvSpPr>
          <p:spPr bwMode="auto">
            <a:xfrm rot="5400000" flipH="1">
              <a:off x="8749670" y="349606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75" name="NO.1 SUB 용접라인_S10_KEY ASSY 용접009">
              <a:extLst>
                <a:ext uri="{FF2B5EF4-FFF2-40B4-BE49-F238E27FC236}">
                  <a16:creationId xmlns:a16="http://schemas.microsoft.com/office/drawing/2014/main" id="{6A7773EF-B2A0-4390-8EA8-9E4C9BEAD3EE}"/>
                </a:ext>
              </a:extLst>
            </p:cNvPr>
            <p:cNvCxnSpPr>
              <a:cxnSpLocks/>
              <a:stCxn id="155" idx="3"/>
              <a:endCxn id="166" idx="2"/>
            </p:cNvCxnSpPr>
            <p:nvPr/>
          </p:nvCxnSpPr>
          <p:spPr>
            <a:xfrm flipV="1">
              <a:off x="8505342" y="3192900"/>
              <a:ext cx="268564" cy="28238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7" name="NO.1 SUB 용접라인_S10_KEY ASSY 용접009">
              <a:extLst>
                <a:ext uri="{FF2B5EF4-FFF2-40B4-BE49-F238E27FC236}">
                  <a16:creationId xmlns:a16="http://schemas.microsoft.com/office/drawing/2014/main" id="{1FAE5289-3BBE-4E9B-A6DB-1CCE39C62076}"/>
                </a:ext>
              </a:extLst>
            </p:cNvPr>
            <p:cNvCxnSpPr>
              <a:cxnSpLocks/>
              <a:stCxn id="156" idx="1"/>
              <a:endCxn id="166" idx="2"/>
            </p:cNvCxnSpPr>
            <p:nvPr/>
          </p:nvCxnSpPr>
          <p:spPr>
            <a:xfrm flipH="1" flipV="1">
              <a:off x="8773906" y="3192900"/>
              <a:ext cx="237135" cy="28238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0" name="NO.1 SUB 용접라인_S10_KEY ASSY 용접009">
              <a:extLst>
                <a:ext uri="{FF2B5EF4-FFF2-40B4-BE49-F238E27FC236}">
                  <a16:creationId xmlns:a16="http://schemas.microsoft.com/office/drawing/2014/main" id="{E5C89000-5DC4-4939-8998-9FD841CFAA3D}"/>
                </a:ext>
              </a:extLst>
            </p:cNvPr>
            <p:cNvCxnSpPr>
              <a:cxnSpLocks/>
              <a:stCxn id="174" idx="3"/>
              <a:endCxn id="166" idx="2"/>
            </p:cNvCxnSpPr>
            <p:nvPr/>
          </p:nvCxnSpPr>
          <p:spPr>
            <a:xfrm flipV="1">
              <a:off x="8767670" y="3192900"/>
              <a:ext cx="6236" cy="31982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58E3ACD-FFBA-4D8E-AD72-54C2FC3F67A2}"/>
              </a:ext>
            </a:extLst>
          </p:cNvPr>
          <p:cNvGrpSpPr/>
          <p:nvPr/>
        </p:nvGrpSpPr>
        <p:grpSpPr>
          <a:xfrm>
            <a:off x="5596071" y="1192876"/>
            <a:ext cx="4129929" cy="1800000"/>
            <a:chOff x="5596071" y="1192876"/>
            <a:chExt cx="4129929" cy="1800000"/>
          </a:xfrm>
        </p:grpSpPr>
        <p:pic>
          <p:nvPicPr>
            <p:cNvPr id="229" name="图片 228">
              <a:extLst>
                <a:ext uri="{FF2B5EF4-FFF2-40B4-BE49-F238E27FC236}">
                  <a16:creationId xmlns:a16="http://schemas.microsoft.com/office/drawing/2014/main" id="{439AB6CF-650D-4934-BB82-BBBB1C226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6071" y="1192876"/>
              <a:ext cx="2085714" cy="1800000"/>
            </a:xfrm>
            <a:prstGeom prst="rect">
              <a:avLst/>
            </a:prstGeom>
          </p:spPr>
        </p:pic>
        <p:pic>
          <p:nvPicPr>
            <p:cNvPr id="316" name="图片 315">
              <a:extLst>
                <a:ext uri="{FF2B5EF4-FFF2-40B4-BE49-F238E27FC236}">
                  <a16:creationId xmlns:a16="http://schemas.microsoft.com/office/drawing/2014/main" id="{21755CB5-07AF-4D66-A3A3-F511E3440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640286" y="1192876"/>
              <a:ext cx="2085714" cy="1800000"/>
            </a:xfrm>
            <a:prstGeom prst="rect">
              <a:avLst/>
            </a:prstGeom>
          </p:spPr>
        </p:pic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F2422A3D-EEC9-4F12-A82D-4A24647CC491}"/>
                </a:ext>
              </a:extLst>
            </p:cNvPr>
            <p:cNvSpPr/>
            <p:nvPr/>
          </p:nvSpPr>
          <p:spPr bwMode="auto">
            <a:xfrm rot="1599816" flipH="1">
              <a:off x="6357373" y="147357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70" name="NO.1 SUB 용접라인_S10_KEY ASSY 용접009">
              <a:extLst>
                <a:ext uri="{FF2B5EF4-FFF2-40B4-BE49-F238E27FC236}">
                  <a16:creationId xmlns:a16="http://schemas.microsoft.com/office/drawing/2014/main" id="{906C2B63-93FB-4096-8B72-163BD273D9EC}"/>
                </a:ext>
              </a:extLst>
            </p:cNvPr>
            <p:cNvCxnSpPr>
              <a:cxnSpLocks/>
              <a:stCxn id="107" idx="1"/>
              <a:endCxn id="173" idx="2"/>
            </p:cNvCxnSpPr>
            <p:nvPr/>
          </p:nvCxnSpPr>
          <p:spPr>
            <a:xfrm flipV="1">
              <a:off x="6391459" y="1385080"/>
              <a:ext cx="1289228" cy="13122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71C33584-52AD-4FAD-88D4-3D46718779AD}"/>
                </a:ext>
              </a:extLst>
            </p:cNvPr>
            <p:cNvSpPr/>
            <p:nvPr/>
          </p:nvSpPr>
          <p:spPr bwMode="auto">
            <a:xfrm rot="19415051" flipH="1">
              <a:off x="8925105" y="146040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322" name="NO.1 SUB 용접라인_S10_KEY ASSY 용접009">
              <a:extLst>
                <a:ext uri="{FF2B5EF4-FFF2-40B4-BE49-F238E27FC236}">
                  <a16:creationId xmlns:a16="http://schemas.microsoft.com/office/drawing/2014/main" id="{65EECE30-64C0-4CDA-9C27-D6C090E0E4B6}"/>
                </a:ext>
              </a:extLst>
            </p:cNvPr>
            <p:cNvCxnSpPr>
              <a:cxnSpLocks/>
              <a:stCxn id="320" idx="3"/>
              <a:endCxn id="173" idx="2"/>
            </p:cNvCxnSpPr>
            <p:nvPr/>
          </p:nvCxnSpPr>
          <p:spPr>
            <a:xfrm flipH="1" flipV="1">
              <a:off x="7680687" y="1385080"/>
              <a:ext cx="1247933" cy="12065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BB7B1171-28B0-4449-85EC-70633374B4E8}"/>
                </a:ext>
              </a:extLst>
            </p:cNvPr>
            <p:cNvSpPr/>
            <p:nvPr/>
          </p:nvSpPr>
          <p:spPr bwMode="auto">
            <a:xfrm rot="19676087" flipH="1">
              <a:off x="8526539" y="261666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08719E00-E65A-4C6F-8767-4C7A5E3A2C3B}"/>
                </a:ext>
              </a:extLst>
            </p:cNvPr>
            <p:cNvSpPr/>
            <p:nvPr/>
          </p:nvSpPr>
          <p:spPr bwMode="auto">
            <a:xfrm rot="1500002" flipH="1">
              <a:off x="6777840" y="261666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04404B91-1A99-41BA-BD01-AB39C756B389}"/>
                </a:ext>
              </a:extLst>
            </p:cNvPr>
            <p:cNvSpPr/>
            <p:nvPr/>
          </p:nvSpPr>
          <p:spPr bwMode="auto">
            <a:xfrm rot="2379198" flipH="1">
              <a:off x="7179570" y="203072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6070636E-A9D9-4FFA-AE14-CAB0EB4546F5}"/>
                </a:ext>
              </a:extLst>
            </p:cNvPr>
            <p:cNvSpPr/>
            <p:nvPr/>
          </p:nvSpPr>
          <p:spPr bwMode="auto">
            <a:xfrm rot="19367553" flipH="1">
              <a:off x="8094879" y="202932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9" name="NO.1 SUB 용접라인_S10_KEY ASSY 용접008">
              <a:extLst>
                <a:ext uri="{FF2B5EF4-FFF2-40B4-BE49-F238E27FC236}">
                  <a16:creationId xmlns:a16="http://schemas.microsoft.com/office/drawing/2014/main" id="{B4E688D0-1930-497A-ACDE-4D68FC4E7FB5}"/>
                </a:ext>
              </a:extLst>
            </p:cNvPr>
            <p:cNvSpPr txBox="1"/>
            <p:nvPr/>
          </p:nvSpPr>
          <p:spPr>
            <a:xfrm>
              <a:off x="7463071" y="2466130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73" name="NO.1 SUB 용접라인_S10_KEY ASSY 용접008">
              <a:extLst>
                <a:ext uri="{FF2B5EF4-FFF2-40B4-BE49-F238E27FC236}">
                  <a16:creationId xmlns:a16="http://schemas.microsoft.com/office/drawing/2014/main" id="{DDB3D17B-BBEC-4D0D-BE14-66505ED4F7B0}"/>
                </a:ext>
              </a:extLst>
            </p:cNvPr>
            <p:cNvSpPr txBox="1"/>
            <p:nvPr/>
          </p:nvSpPr>
          <p:spPr>
            <a:xfrm>
              <a:off x="7546543" y="123585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36" name="NO.1 SUB 용접라인_S10_KEY ASSY 용접009">
              <a:extLst>
                <a:ext uri="{FF2B5EF4-FFF2-40B4-BE49-F238E27FC236}">
                  <a16:creationId xmlns:a16="http://schemas.microsoft.com/office/drawing/2014/main" id="{DC1FF6DA-1A67-4732-AF1D-A74BA8E8AA5A}"/>
                </a:ext>
              </a:extLst>
            </p:cNvPr>
            <p:cNvCxnSpPr>
              <a:cxnSpLocks/>
              <a:stCxn id="333" idx="1"/>
              <a:endCxn id="159" idx="0"/>
            </p:cNvCxnSpPr>
            <p:nvPr/>
          </p:nvCxnSpPr>
          <p:spPr>
            <a:xfrm>
              <a:off x="7211429" y="2076867"/>
              <a:ext cx="385786" cy="38926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39" name="NO.1 SUB 용접라인_S10_KEY ASSY 용접009">
              <a:extLst>
                <a:ext uri="{FF2B5EF4-FFF2-40B4-BE49-F238E27FC236}">
                  <a16:creationId xmlns:a16="http://schemas.microsoft.com/office/drawing/2014/main" id="{25182DDA-B6DD-4E64-8A16-ED6C8B52E170}"/>
                </a:ext>
              </a:extLst>
            </p:cNvPr>
            <p:cNvCxnSpPr>
              <a:cxnSpLocks/>
              <a:stCxn id="334" idx="3"/>
              <a:endCxn id="159" idx="0"/>
            </p:cNvCxnSpPr>
            <p:nvPr/>
          </p:nvCxnSpPr>
          <p:spPr>
            <a:xfrm flipH="1">
              <a:off x="7597215" y="2074860"/>
              <a:ext cx="501328" cy="39127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42" name="NO.1 SUB 용접라인_S10_KEY ASSY 용접009">
              <a:extLst>
                <a:ext uri="{FF2B5EF4-FFF2-40B4-BE49-F238E27FC236}">
                  <a16:creationId xmlns:a16="http://schemas.microsoft.com/office/drawing/2014/main" id="{67BBD292-A1BB-4219-8ECE-795838D2BD09}"/>
                </a:ext>
              </a:extLst>
            </p:cNvPr>
            <p:cNvCxnSpPr>
              <a:cxnSpLocks/>
              <a:stCxn id="331" idx="3"/>
              <a:endCxn id="159" idx="3"/>
            </p:cNvCxnSpPr>
            <p:nvPr/>
          </p:nvCxnSpPr>
          <p:spPr>
            <a:xfrm flipH="1" flipV="1">
              <a:off x="7731358" y="2540743"/>
              <a:ext cx="797927" cy="12013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45" name="NO.1 SUB 용접라인_S10_KEY ASSY 용접009">
              <a:extLst>
                <a:ext uri="{FF2B5EF4-FFF2-40B4-BE49-F238E27FC236}">
                  <a16:creationId xmlns:a16="http://schemas.microsoft.com/office/drawing/2014/main" id="{FDD285DA-D64B-42B1-A8A2-5CBBB6DFCBC8}"/>
                </a:ext>
              </a:extLst>
            </p:cNvPr>
            <p:cNvCxnSpPr>
              <a:cxnSpLocks/>
              <a:stCxn id="332" idx="1"/>
              <a:endCxn id="159" idx="1"/>
            </p:cNvCxnSpPr>
            <p:nvPr/>
          </p:nvCxnSpPr>
          <p:spPr>
            <a:xfrm flipV="1">
              <a:off x="6812154" y="2540743"/>
              <a:ext cx="650917" cy="11818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12" name="NO.1 SUB 용접라인_S10_KEY ASSY 용접008">
              <a:extLst>
                <a:ext uri="{FF2B5EF4-FFF2-40B4-BE49-F238E27FC236}">
                  <a16:creationId xmlns:a16="http://schemas.microsoft.com/office/drawing/2014/main" id="{E4C0D52B-15B9-4EF9-94E5-69CE3A27496E}"/>
                </a:ext>
              </a:extLst>
            </p:cNvPr>
            <p:cNvSpPr txBox="1"/>
            <p:nvPr/>
          </p:nvSpPr>
          <p:spPr>
            <a:xfrm>
              <a:off x="7513926" y="270404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413" name="NO.1 SUB 용접라인_S10_KEY ASSY 용접009">
              <a:extLst>
                <a:ext uri="{FF2B5EF4-FFF2-40B4-BE49-F238E27FC236}">
                  <a16:creationId xmlns:a16="http://schemas.microsoft.com/office/drawing/2014/main" id="{6DD65674-BF91-4924-AE1B-7E50CF0CF195}"/>
                </a:ext>
              </a:extLst>
            </p:cNvPr>
            <p:cNvCxnSpPr>
              <a:cxnSpLocks/>
              <a:stCxn id="416" idx="3"/>
              <a:endCxn id="412" idx="3"/>
            </p:cNvCxnSpPr>
            <p:nvPr/>
          </p:nvCxnSpPr>
          <p:spPr>
            <a:xfrm flipH="1" flipV="1">
              <a:off x="7782213" y="2778656"/>
              <a:ext cx="794953" cy="2495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14" name="NO.1 SUB 용접라인_S10_KEY ASSY 용접009">
              <a:extLst>
                <a:ext uri="{FF2B5EF4-FFF2-40B4-BE49-F238E27FC236}">
                  <a16:creationId xmlns:a16="http://schemas.microsoft.com/office/drawing/2014/main" id="{339483D9-D717-4D64-8068-3ADC58DEAC5A}"/>
                </a:ext>
              </a:extLst>
            </p:cNvPr>
            <p:cNvCxnSpPr>
              <a:cxnSpLocks/>
              <a:stCxn id="415" idx="1"/>
              <a:endCxn id="412" idx="1"/>
            </p:cNvCxnSpPr>
            <p:nvPr/>
          </p:nvCxnSpPr>
          <p:spPr>
            <a:xfrm flipV="1">
              <a:off x="6750019" y="2778656"/>
              <a:ext cx="763907" cy="1777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15" name="矩形 414">
              <a:extLst>
                <a:ext uri="{FF2B5EF4-FFF2-40B4-BE49-F238E27FC236}">
                  <a16:creationId xmlns:a16="http://schemas.microsoft.com/office/drawing/2014/main" id="{8B26FF80-DD4B-42FB-ADA1-FD4D2B14E8CE}"/>
                </a:ext>
              </a:extLst>
            </p:cNvPr>
            <p:cNvSpPr/>
            <p:nvPr/>
          </p:nvSpPr>
          <p:spPr bwMode="auto">
            <a:xfrm flipH="1">
              <a:off x="6714019" y="276177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416" name="矩形 415">
              <a:extLst>
                <a:ext uri="{FF2B5EF4-FFF2-40B4-BE49-F238E27FC236}">
                  <a16:creationId xmlns:a16="http://schemas.microsoft.com/office/drawing/2014/main" id="{349C0D78-951E-4D49-8677-B63EB4B72B56}"/>
                </a:ext>
              </a:extLst>
            </p:cNvPr>
            <p:cNvSpPr/>
            <p:nvPr/>
          </p:nvSpPr>
          <p:spPr bwMode="auto">
            <a:xfrm flipH="1">
              <a:off x="8577166" y="276896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036F58D-57DF-4D78-9586-937E508933BF}"/>
              </a:ext>
            </a:extLst>
          </p:cNvPr>
          <p:cNvGrpSpPr/>
          <p:nvPr/>
        </p:nvGrpSpPr>
        <p:grpSpPr>
          <a:xfrm>
            <a:off x="3878701" y="2853424"/>
            <a:ext cx="1361206" cy="1800000"/>
            <a:chOff x="2973545" y="2900961"/>
            <a:chExt cx="1361206" cy="1800000"/>
          </a:xfrm>
        </p:grpSpPr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189AC088-8A48-423A-9766-ADDD5199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73545" y="2900961"/>
              <a:ext cx="1361206" cy="1800000"/>
            </a:xfrm>
            <a:prstGeom prst="rect">
              <a:avLst/>
            </a:prstGeom>
          </p:spPr>
        </p:pic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4FCA7D7E-874E-425E-9872-8F0AADCC5AD7}"/>
                </a:ext>
              </a:extLst>
            </p:cNvPr>
            <p:cNvSpPr/>
            <p:nvPr/>
          </p:nvSpPr>
          <p:spPr bwMode="auto">
            <a:xfrm rot="5400000" flipH="1">
              <a:off x="3185470" y="457475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9" name="NO.1 SUB 용접라인_S10_KEY ASSY 용접008">
              <a:extLst>
                <a:ext uri="{FF2B5EF4-FFF2-40B4-BE49-F238E27FC236}">
                  <a16:creationId xmlns:a16="http://schemas.microsoft.com/office/drawing/2014/main" id="{58716A00-F976-4CB0-B324-8C1DEF45805F}"/>
                </a:ext>
              </a:extLst>
            </p:cNvPr>
            <p:cNvSpPr txBox="1"/>
            <p:nvPr/>
          </p:nvSpPr>
          <p:spPr>
            <a:xfrm>
              <a:off x="3518033" y="368330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6*20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DAF9A217-B2E4-4D84-B518-1B34B44F8490}"/>
                </a:ext>
              </a:extLst>
            </p:cNvPr>
            <p:cNvSpPr/>
            <p:nvPr/>
          </p:nvSpPr>
          <p:spPr bwMode="auto">
            <a:xfrm rot="5400000" flipH="1">
              <a:off x="4077500" y="457219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3370C2A0-5162-4249-9EB6-D84568DD8DBD}"/>
                </a:ext>
              </a:extLst>
            </p:cNvPr>
            <p:cNvSpPr/>
            <p:nvPr/>
          </p:nvSpPr>
          <p:spPr bwMode="auto">
            <a:xfrm rot="5400000" flipH="1">
              <a:off x="4075461" y="298416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E95F1CFF-4032-442C-AFF7-122A5B2C6DCA}"/>
                </a:ext>
              </a:extLst>
            </p:cNvPr>
            <p:cNvSpPr/>
            <p:nvPr/>
          </p:nvSpPr>
          <p:spPr bwMode="auto">
            <a:xfrm rot="5400000" flipH="1">
              <a:off x="3195643" y="298245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60" name="NO.1 SUB 용접라인_S10_KEY ASSY 용접009">
              <a:extLst>
                <a:ext uri="{FF2B5EF4-FFF2-40B4-BE49-F238E27FC236}">
                  <a16:creationId xmlns:a16="http://schemas.microsoft.com/office/drawing/2014/main" id="{E4CE73CC-8E37-4DCD-80AF-0450A7DB6E2B}"/>
                </a:ext>
              </a:extLst>
            </p:cNvPr>
            <p:cNvCxnSpPr>
              <a:cxnSpLocks/>
              <a:stCxn id="259" idx="2"/>
              <a:endCxn id="258" idx="3"/>
            </p:cNvCxnSpPr>
            <p:nvPr/>
          </p:nvCxnSpPr>
          <p:spPr>
            <a:xfrm flipH="1">
              <a:off x="3203470" y="3832530"/>
              <a:ext cx="448707" cy="75887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5" name="NO.1 SUB 용접라인_S10_KEY ASSY 용접009">
              <a:extLst>
                <a:ext uri="{FF2B5EF4-FFF2-40B4-BE49-F238E27FC236}">
                  <a16:creationId xmlns:a16="http://schemas.microsoft.com/office/drawing/2014/main" id="{35098E48-1357-4781-A999-90999023E66F}"/>
                </a:ext>
              </a:extLst>
            </p:cNvPr>
            <p:cNvCxnSpPr>
              <a:cxnSpLocks/>
              <a:stCxn id="259" idx="2"/>
              <a:endCxn id="260" idx="3"/>
            </p:cNvCxnSpPr>
            <p:nvPr/>
          </p:nvCxnSpPr>
          <p:spPr>
            <a:xfrm>
              <a:off x="3652177" y="3832530"/>
              <a:ext cx="443323" cy="75631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0" name="NO.1 SUB 용접라인_S10_KEY ASSY 용접009">
              <a:extLst>
                <a:ext uri="{FF2B5EF4-FFF2-40B4-BE49-F238E27FC236}">
                  <a16:creationId xmlns:a16="http://schemas.microsoft.com/office/drawing/2014/main" id="{043F5043-5A82-4887-BED5-62730A17D0AD}"/>
                </a:ext>
              </a:extLst>
            </p:cNvPr>
            <p:cNvCxnSpPr>
              <a:cxnSpLocks/>
              <a:stCxn id="262" idx="1"/>
              <a:endCxn id="259" idx="0"/>
            </p:cNvCxnSpPr>
            <p:nvPr/>
          </p:nvCxnSpPr>
          <p:spPr>
            <a:xfrm>
              <a:off x="3213643" y="3035110"/>
              <a:ext cx="438534" cy="64819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3" name="NO.1 SUB 용접라인_S10_KEY ASSY 용접009">
              <a:extLst>
                <a:ext uri="{FF2B5EF4-FFF2-40B4-BE49-F238E27FC236}">
                  <a16:creationId xmlns:a16="http://schemas.microsoft.com/office/drawing/2014/main" id="{39FD9912-0D21-416D-87F5-90912349BB48}"/>
                </a:ext>
              </a:extLst>
            </p:cNvPr>
            <p:cNvCxnSpPr>
              <a:cxnSpLocks/>
              <a:stCxn id="261" idx="1"/>
              <a:endCxn id="259" idx="0"/>
            </p:cNvCxnSpPr>
            <p:nvPr/>
          </p:nvCxnSpPr>
          <p:spPr>
            <a:xfrm flipH="1">
              <a:off x="3652177" y="3036812"/>
              <a:ext cx="441284" cy="64649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776E8F1A-67CF-4AF3-B293-19E8140E1CD4}"/>
                </a:ext>
              </a:extLst>
            </p:cNvPr>
            <p:cNvSpPr/>
            <p:nvPr/>
          </p:nvSpPr>
          <p:spPr bwMode="auto">
            <a:xfrm flipH="1">
              <a:off x="3121803" y="305288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BA31B3BD-BCC9-4766-8D31-F8B9D9AC39FB}"/>
                </a:ext>
              </a:extLst>
            </p:cNvPr>
            <p:cNvSpPr/>
            <p:nvPr/>
          </p:nvSpPr>
          <p:spPr bwMode="auto">
            <a:xfrm flipH="1">
              <a:off x="4142570" y="305573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94" name="NO.1 SUB 용접라인_S10_KEY ASSY 용접009">
              <a:extLst>
                <a:ext uri="{FF2B5EF4-FFF2-40B4-BE49-F238E27FC236}">
                  <a16:creationId xmlns:a16="http://schemas.microsoft.com/office/drawing/2014/main" id="{A7A66D0D-8901-4331-975E-2CAEB3897AD7}"/>
                </a:ext>
              </a:extLst>
            </p:cNvPr>
            <p:cNvCxnSpPr>
              <a:cxnSpLocks/>
              <a:stCxn id="188" idx="2"/>
              <a:endCxn id="259" idx="0"/>
            </p:cNvCxnSpPr>
            <p:nvPr/>
          </p:nvCxnSpPr>
          <p:spPr>
            <a:xfrm>
              <a:off x="3139803" y="3122182"/>
              <a:ext cx="512374" cy="56112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7" name="NO.1 SUB 용접라인_S10_KEY ASSY 용접009">
              <a:extLst>
                <a:ext uri="{FF2B5EF4-FFF2-40B4-BE49-F238E27FC236}">
                  <a16:creationId xmlns:a16="http://schemas.microsoft.com/office/drawing/2014/main" id="{646D3E0D-C0AE-4715-8A98-A873EC0ADE88}"/>
                </a:ext>
              </a:extLst>
            </p:cNvPr>
            <p:cNvCxnSpPr>
              <a:cxnSpLocks/>
              <a:stCxn id="191" idx="2"/>
              <a:endCxn id="259" idx="0"/>
            </p:cNvCxnSpPr>
            <p:nvPr/>
          </p:nvCxnSpPr>
          <p:spPr>
            <a:xfrm flipH="1">
              <a:off x="3652177" y="3125037"/>
              <a:ext cx="508393" cy="55826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9DA59651-EAB9-4E41-B195-F9C7D81F27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16742" y="3548720"/>
            <a:ext cx="1542889" cy="468000"/>
          </a:xfrm>
          <a:prstGeom prst="rect">
            <a:avLst/>
          </a:prstGeom>
        </p:spPr>
      </p:pic>
      <p:pic>
        <p:nvPicPr>
          <p:cNvPr id="198" name="图片 197">
            <a:extLst>
              <a:ext uri="{FF2B5EF4-FFF2-40B4-BE49-F238E27FC236}">
                <a16:creationId xmlns:a16="http://schemas.microsoft.com/office/drawing/2014/main" id="{C1636ECA-066B-4C82-8A7F-A6A764472F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431580" y="4000112"/>
            <a:ext cx="1542889" cy="468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F5E8E20-EFED-45C5-B506-F297FEF66E0F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611" y="4875617"/>
            <a:ext cx="1854491" cy="223849"/>
          </a:xfrm>
          <a:prstGeom prst="rect">
            <a:avLst/>
          </a:prstGeom>
        </p:spPr>
      </p:pic>
      <p:sp>
        <p:nvSpPr>
          <p:cNvPr id="210" name="NO.1 SUB 용접라인_S10_KEY ASSY 용접008">
            <a:extLst>
              <a:ext uri="{FF2B5EF4-FFF2-40B4-BE49-F238E27FC236}">
                <a16:creationId xmlns:a16="http://schemas.microsoft.com/office/drawing/2014/main" id="{532C7C22-2C0E-44D2-8749-D6675CBA7343}"/>
              </a:ext>
            </a:extLst>
          </p:cNvPr>
          <p:cNvSpPr txBox="1"/>
          <p:nvPr/>
        </p:nvSpPr>
        <p:spPr>
          <a:xfrm>
            <a:off x="1640632" y="38508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2*60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3" name="NO.1 SUB 용접라인_S10_KEY ASSY 용접009">
            <a:extLst>
              <a:ext uri="{FF2B5EF4-FFF2-40B4-BE49-F238E27FC236}">
                <a16:creationId xmlns:a16="http://schemas.microsoft.com/office/drawing/2014/main" id="{1CAB0614-985F-4AF5-B556-50ACF6B532BA}"/>
              </a:ext>
            </a:extLst>
          </p:cNvPr>
          <p:cNvCxnSpPr>
            <a:cxnSpLocks/>
            <a:stCxn id="217" idx="1"/>
            <a:endCxn id="210" idx="3"/>
          </p:cNvCxnSpPr>
          <p:nvPr/>
        </p:nvCxnSpPr>
        <p:spPr>
          <a:xfrm flipH="1" flipV="1">
            <a:off x="1908919" y="3925500"/>
            <a:ext cx="80284" cy="2321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6" name="NO.1 SUB 용접라인_S10_KEY ASSY 용접009">
            <a:extLst>
              <a:ext uri="{FF2B5EF4-FFF2-40B4-BE49-F238E27FC236}">
                <a16:creationId xmlns:a16="http://schemas.microsoft.com/office/drawing/2014/main" id="{7C2D95D8-E4F5-4D67-B464-99781046A4F5}"/>
              </a:ext>
            </a:extLst>
          </p:cNvPr>
          <p:cNvCxnSpPr>
            <a:cxnSpLocks/>
            <a:stCxn id="218" idx="2"/>
            <a:endCxn id="210" idx="3"/>
          </p:cNvCxnSpPr>
          <p:nvPr/>
        </p:nvCxnSpPr>
        <p:spPr>
          <a:xfrm flipH="1">
            <a:off x="1908919" y="3716922"/>
            <a:ext cx="532476" cy="208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7" name="矩形 216">
            <a:extLst>
              <a:ext uri="{FF2B5EF4-FFF2-40B4-BE49-F238E27FC236}">
                <a16:creationId xmlns:a16="http://schemas.microsoft.com/office/drawing/2014/main" id="{1E207106-0409-4A0E-9132-1C22E181A5C8}"/>
              </a:ext>
            </a:extLst>
          </p:cNvPr>
          <p:cNvSpPr/>
          <p:nvPr/>
        </p:nvSpPr>
        <p:spPr bwMode="auto">
          <a:xfrm rot="15430680" flipH="1">
            <a:off x="1971416" y="4109779"/>
            <a:ext cx="45719" cy="14038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E0B6521C-7BFF-4933-92F6-2527369B4950}"/>
              </a:ext>
            </a:extLst>
          </p:cNvPr>
          <p:cNvSpPr/>
          <p:nvPr/>
        </p:nvSpPr>
        <p:spPr bwMode="auto">
          <a:xfrm rot="5860288" flipH="1">
            <a:off x="2492597" y="3652168"/>
            <a:ext cx="45719" cy="14946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DC7D4A60-98A7-43BC-BE3D-E33A3E15E554}"/>
              </a:ext>
            </a:extLst>
          </p:cNvPr>
          <p:cNvSpPr/>
          <p:nvPr/>
        </p:nvSpPr>
        <p:spPr bwMode="auto">
          <a:xfrm rot="5860288" flipH="1">
            <a:off x="2438011" y="385275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174D3FEE-9ABB-459C-8B61-CFFFAF67D830}"/>
              </a:ext>
            </a:extLst>
          </p:cNvPr>
          <p:cNvSpPr/>
          <p:nvPr/>
        </p:nvSpPr>
        <p:spPr bwMode="auto">
          <a:xfrm rot="4715066" flipH="1">
            <a:off x="2041107" y="430762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2" name="NO.1 SUB 용접라인_S10_KEY ASSY 용접008">
            <a:extLst>
              <a:ext uri="{FF2B5EF4-FFF2-40B4-BE49-F238E27FC236}">
                <a16:creationId xmlns:a16="http://schemas.microsoft.com/office/drawing/2014/main" id="{0E1F5E46-4064-471F-B1C8-CE6E8E6C18BC}"/>
              </a:ext>
            </a:extLst>
          </p:cNvPr>
          <p:cNvSpPr txBox="1"/>
          <p:nvPr/>
        </p:nvSpPr>
        <p:spPr>
          <a:xfrm>
            <a:off x="2579351" y="394580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23" name="NO.1 SUB 용접라인_S10_KEY ASSY 용접009">
            <a:extLst>
              <a:ext uri="{FF2B5EF4-FFF2-40B4-BE49-F238E27FC236}">
                <a16:creationId xmlns:a16="http://schemas.microsoft.com/office/drawing/2014/main" id="{AA457023-04B1-4F62-8010-384FCE317C11}"/>
              </a:ext>
            </a:extLst>
          </p:cNvPr>
          <p:cNvCxnSpPr>
            <a:cxnSpLocks/>
            <a:stCxn id="220" idx="0"/>
            <a:endCxn id="222" idx="1"/>
          </p:cNvCxnSpPr>
          <p:nvPr/>
        </p:nvCxnSpPr>
        <p:spPr>
          <a:xfrm flipV="1">
            <a:off x="2093073" y="4020414"/>
            <a:ext cx="486278" cy="31500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1" name="NO.1 SUB 용접라인_S10_KEY ASSY 용접009">
            <a:extLst>
              <a:ext uri="{FF2B5EF4-FFF2-40B4-BE49-F238E27FC236}">
                <a16:creationId xmlns:a16="http://schemas.microsoft.com/office/drawing/2014/main" id="{A17C92C9-BE03-41BE-8580-B905BBAE5DE5}"/>
              </a:ext>
            </a:extLst>
          </p:cNvPr>
          <p:cNvCxnSpPr>
            <a:cxnSpLocks/>
            <a:stCxn id="222" idx="1"/>
            <a:endCxn id="219" idx="1"/>
          </p:cNvCxnSpPr>
          <p:nvPr/>
        </p:nvCxnSpPr>
        <p:spPr>
          <a:xfrm flipH="1" flipV="1">
            <a:off x="2453608" y="3905242"/>
            <a:ext cx="125743" cy="1151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33" name="图片 232">
            <a:extLst>
              <a:ext uri="{FF2B5EF4-FFF2-40B4-BE49-F238E27FC236}">
                <a16:creationId xmlns:a16="http://schemas.microsoft.com/office/drawing/2014/main" id="{36500F82-AC7E-4D3A-9A42-67898F8D33B8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1428610" y="4376676"/>
            <a:ext cx="1854491" cy="223849"/>
          </a:xfrm>
          <a:prstGeom prst="rect">
            <a:avLst/>
          </a:prstGeom>
        </p:spPr>
      </p:pic>
      <p:sp>
        <p:nvSpPr>
          <p:cNvPr id="238" name="NO.1 SUB 용접라인_S10_KEY ASSY 용접008">
            <a:extLst>
              <a:ext uri="{FF2B5EF4-FFF2-40B4-BE49-F238E27FC236}">
                <a16:creationId xmlns:a16="http://schemas.microsoft.com/office/drawing/2014/main" id="{4FAAFF46-45AB-4AD0-8F9E-E7A8505090EE}"/>
              </a:ext>
            </a:extLst>
          </p:cNvPr>
          <p:cNvSpPr txBox="1"/>
          <p:nvPr/>
        </p:nvSpPr>
        <p:spPr>
          <a:xfrm>
            <a:off x="2723577" y="46603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7E6C47E8-D26F-445E-A83C-E00EF608E757}"/>
              </a:ext>
            </a:extLst>
          </p:cNvPr>
          <p:cNvSpPr/>
          <p:nvPr/>
        </p:nvSpPr>
        <p:spPr bwMode="auto">
          <a:xfrm rot="5400000" flipH="1">
            <a:off x="3039459" y="449107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42" name="NO.1 SUB 용접라인_S10_KEY ASSY 용접009">
            <a:extLst>
              <a:ext uri="{FF2B5EF4-FFF2-40B4-BE49-F238E27FC236}">
                <a16:creationId xmlns:a16="http://schemas.microsoft.com/office/drawing/2014/main" id="{195E4642-C638-4407-AABF-EB6D4C5E9057}"/>
              </a:ext>
            </a:extLst>
          </p:cNvPr>
          <p:cNvCxnSpPr>
            <a:cxnSpLocks/>
            <a:stCxn id="241" idx="1"/>
            <a:endCxn id="238" idx="0"/>
          </p:cNvCxnSpPr>
          <p:nvPr/>
        </p:nvCxnSpPr>
        <p:spPr>
          <a:xfrm flipH="1">
            <a:off x="2857721" y="4543724"/>
            <a:ext cx="199738" cy="1166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6" name="矩形 245">
            <a:extLst>
              <a:ext uri="{FF2B5EF4-FFF2-40B4-BE49-F238E27FC236}">
                <a16:creationId xmlns:a16="http://schemas.microsoft.com/office/drawing/2014/main" id="{22A16E07-8AD7-4311-A680-C580F333425D}"/>
              </a:ext>
            </a:extLst>
          </p:cNvPr>
          <p:cNvSpPr/>
          <p:nvPr/>
        </p:nvSpPr>
        <p:spPr bwMode="auto">
          <a:xfrm rot="5400000" flipH="1">
            <a:off x="3037107" y="492443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50" name="NO.1 SUB 용접라인_S10_KEY ASSY 용접009">
            <a:extLst>
              <a:ext uri="{FF2B5EF4-FFF2-40B4-BE49-F238E27FC236}">
                <a16:creationId xmlns:a16="http://schemas.microsoft.com/office/drawing/2014/main" id="{48905E72-01C7-48EB-88CE-C0D862CDF4B4}"/>
              </a:ext>
            </a:extLst>
          </p:cNvPr>
          <p:cNvCxnSpPr>
            <a:cxnSpLocks/>
            <a:stCxn id="246" idx="3"/>
            <a:endCxn id="238" idx="2"/>
          </p:cNvCxnSpPr>
          <p:nvPr/>
        </p:nvCxnSpPr>
        <p:spPr>
          <a:xfrm flipH="1" flipV="1">
            <a:off x="2857721" y="4809566"/>
            <a:ext cx="197386" cy="1315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53" name="图片 252">
            <a:extLst>
              <a:ext uri="{FF2B5EF4-FFF2-40B4-BE49-F238E27FC236}">
                <a16:creationId xmlns:a16="http://schemas.microsoft.com/office/drawing/2014/main" id="{41CED376-AFA6-4EBA-9CD2-65C4B62772E3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3381" y="5441334"/>
            <a:ext cx="196620" cy="252000"/>
          </a:xfrm>
          <a:prstGeom prst="rect">
            <a:avLst/>
          </a:prstGeom>
        </p:spPr>
      </p:pic>
      <p:pic>
        <p:nvPicPr>
          <p:cNvPr id="254" name="图片 253">
            <a:extLst>
              <a:ext uri="{FF2B5EF4-FFF2-40B4-BE49-F238E27FC236}">
                <a16:creationId xmlns:a16="http://schemas.microsoft.com/office/drawing/2014/main" id="{53BDE605-A2C5-4316-957F-ED93C330F2BC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671" y="5451146"/>
            <a:ext cx="170199" cy="252000"/>
          </a:xfrm>
          <a:prstGeom prst="rect">
            <a:avLst/>
          </a:prstGeom>
        </p:spPr>
      </p:pic>
      <p:pic>
        <p:nvPicPr>
          <p:cNvPr id="255" name="图片 254">
            <a:extLst>
              <a:ext uri="{FF2B5EF4-FFF2-40B4-BE49-F238E27FC236}">
                <a16:creationId xmlns:a16="http://schemas.microsoft.com/office/drawing/2014/main" id="{E44581DF-569B-41C2-93AB-42A82B7A4E6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780" y="5340268"/>
            <a:ext cx="331875" cy="540000"/>
          </a:xfrm>
          <a:prstGeom prst="rect">
            <a:avLst/>
          </a:prstGeom>
        </p:spPr>
      </p:pic>
      <p:pic>
        <p:nvPicPr>
          <p:cNvPr id="256" name="图片 255">
            <a:extLst>
              <a:ext uri="{FF2B5EF4-FFF2-40B4-BE49-F238E27FC236}">
                <a16:creationId xmlns:a16="http://schemas.microsoft.com/office/drawing/2014/main" id="{BAAD39EF-AA72-4272-AEB3-D1239A82653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726" y="5351194"/>
            <a:ext cx="331875" cy="540000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6DE63DBE-A48B-4B77-A766-A1C1C4727E1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98242" y="5531826"/>
            <a:ext cx="608813" cy="477290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03527D15-D867-4CA2-98DD-B9D3E38AFE88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019" y="5612103"/>
            <a:ext cx="647084" cy="4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0310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410mm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480mm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8E9B3C28-A994-48AE-B655-7AE85DB7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679" y="963062"/>
            <a:ext cx="1600261" cy="1800000"/>
          </a:xfrm>
          <a:prstGeom prst="rect">
            <a:avLst/>
          </a:prstGeom>
        </p:spPr>
      </p:pic>
      <p:sp>
        <p:nvSpPr>
          <p:cNvPr id="165" name="NO.1 SUB 용접라인_S10_KEY ASSY 용접008">
            <a:extLst>
              <a:ext uri="{FF2B5EF4-FFF2-40B4-BE49-F238E27FC236}">
                <a16:creationId xmlns:a16="http://schemas.microsoft.com/office/drawing/2014/main" id="{6D586AEF-7D04-4ED4-9C6A-253F9E9E39E9}"/>
              </a:ext>
            </a:extLst>
          </p:cNvPr>
          <p:cNvSpPr txBox="1"/>
          <p:nvPr/>
        </p:nvSpPr>
        <p:spPr>
          <a:xfrm>
            <a:off x="2131443" y="196343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6" name="NO.1 SUB 용접라인_S10_KEY ASSY 용접009">
            <a:extLst>
              <a:ext uri="{FF2B5EF4-FFF2-40B4-BE49-F238E27FC236}">
                <a16:creationId xmlns:a16="http://schemas.microsoft.com/office/drawing/2014/main" id="{3D09BC75-E807-4CDD-9F84-7DF93356F5E6}"/>
              </a:ext>
            </a:extLst>
          </p:cNvPr>
          <p:cNvCxnSpPr>
            <a:cxnSpLocks/>
            <a:stCxn id="165" idx="2"/>
            <a:endCxn id="176" idx="1"/>
          </p:cNvCxnSpPr>
          <p:nvPr/>
        </p:nvCxnSpPr>
        <p:spPr>
          <a:xfrm flipH="1">
            <a:off x="1548060" y="2112664"/>
            <a:ext cx="717527" cy="3548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1DBA5F6A-8949-4704-9D4C-DD4804D53E21}"/>
              </a:ext>
            </a:extLst>
          </p:cNvPr>
          <p:cNvSpPr/>
          <p:nvPr/>
        </p:nvSpPr>
        <p:spPr bwMode="auto">
          <a:xfrm rot="18449328" flipH="1">
            <a:off x="2286080" y="26570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0C90B686-9017-4220-88DA-A6423932200F}"/>
              </a:ext>
            </a:extLst>
          </p:cNvPr>
          <p:cNvCxnSpPr>
            <a:cxnSpLocks/>
            <a:stCxn id="183" idx="1"/>
            <a:endCxn id="165" idx="2"/>
          </p:cNvCxnSpPr>
          <p:nvPr/>
        </p:nvCxnSpPr>
        <p:spPr>
          <a:xfrm flipV="1">
            <a:off x="2245110" y="2112664"/>
            <a:ext cx="20477" cy="4881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7" name="矩形 166">
            <a:extLst>
              <a:ext uri="{FF2B5EF4-FFF2-40B4-BE49-F238E27FC236}">
                <a16:creationId xmlns:a16="http://schemas.microsoft.com/office/drawing/2014/main" id="{F00648BB-F80D-42DA-8DB7-FA3DB4910FBC}"/>
              </a:ext>
            </a:extLst>
          </p:cNvPr>
          <p:cNvSpPr/>
          <p:nvPr/>
        </p:nvSpPr>
        <p:spPr bwMode="auto">
          <a:xfrm rot="16862786" flipH="1">
            <a:off x="2219352" y="9857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CEEE2B3-2246-4C46-860C-5E04C212FAA3}"/>
              </a:ext>
            </a:extLst>
          </p:cNvPr>
          <p:cNvSpPr/>
          <p:nvPr/>
        </p:nvSpPr>
        <p:spPr bwMode="auto">
          <a:xfrm rot="17271238" flipH="1">
            <a:off x="2919476" y="115005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201143" flipH="1">
            <a:off x="2107348" y="14957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56ED990-4406-4E6D-ADE1-6E843C352C0C}"/>
              </a:ext>
            </a:extLst>
          </p:cNvPr>
          <p:cNvSpPr/>
          <p:nvPr/>
        </p:nvSpPr>
        <p:spPr bwMode="auto">
          <a:xfrm rot="17271238" flipH="1">
            <a:off x="1524541" y="244999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5F63EAB4-C433-4018-9BDC-CF36BAEE3067}"/>
              </a:ext>
            </a:extLst>
          </p:cNvPr>
          <p:cNvSpPr/>
          <p:nvPr/>
        </p:nvSpPr>
        <p:spPr bwMode="auto">
          <a:xfrm rot="17271238" flipH="1">
            <a:off x="2221591" y="258330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7271238" flipH="1">
            <a:off x="1972430" y="1682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14791737" flipH="1">
            <a:off x="2163329" y="130921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3F930E68-72BE-4B08-898F-A8477C4F181D}"/>
              </a:ext>
            </a:extLst>
          </p:cNvPr>
          <p:cNvSpPr/>
          <p:nvPr/>
        </p:nvSpPr>
        <p:spPr bwMode="auto">
          <a:xfrm rot="18449328" flipH="1">
            <a:off x="3002679" y="11597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95" name="图片 194">
            <a:extLst>
              <a:ext uri="{FF2B5EF4-FFF2-40B4-BE49-F238E27FC236}">
                <a16:creationId xmlns:a16="http://schemas.microsoft.com/office/drawing/2014/main" id="{84034AEB-8EE6-49FD-913D-EDB0AC4D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1813" y="977807"/>
            <a:ext cx="1600261" cy="1800000"/>
          </a:xfrm>
          <a:prstGeom prst="rect">
            <a:avLst/>
          </a:prstGeom>
        </p:spPr>
      </p:pic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>
            <a:off x="1730147" y="1375749"/>
            <a:ext cx="254764" cy="3580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2C238D11-70C8-48DD-A259-18C444D32912}"/>
              </a:ext>
            </a:extLst>
          </p:cNvPr>
          <p:cNvCxnSpPr>
            <a:cxnSpLocks/>
            <a:stCxn id="165" idx="0"/>
            <a:endCxn id="169" idx="3"/>
          </p:cNvCxnSpPr>
          <p:nvPr/>
        </p:nvCxnSpPr>
        <p:spPr>
          <a:xfrm flipV="1">
            <a:off x="2265587" y="1201837"/>
            <a:ext cx="666370" cy="761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NO.1 SUB 용접라인_S10_KEY ASSY 용접009">
            <a:extLst>
              <a:ext uri="{FF2B5EF4-FFF2-40B4-BE49-F238E27FC236}">
                <a16:creationId xmlns:a16="http://schemas.microsoft.com/office/drawing/2014/main" id="{B8B0A974-6CAE-4AF8-9569-75E7FD05C3C3}"/>
              </a:ext>
            </a:extLst>
          </p:cNvPr>
          <p:cNvCxnSpPr>
            <a:cxnSpLocks/>
            <a:stCxn id="165" idx="0"/>
            <a:endCxn id="167" idx="2"/>
          </p:cNvCxnSpPr>
          <p:nvPr/>
        </p:nvCxnSpPr>
        <p:spPr>
          <a:xfrm flipV="1">
            <a:off x="2265587" y="1027049"/>
            <a:ext cx="5774" cy="9363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0"/>
          </p:cNvCxnSpPr>
          <p:nvPr/>
        </p:nvCxnSpPr>
        <p:spPr>
          <a:xfrm flipV="1">
            <a:off x="1730147" y="1357663"/>
            <a:ext cx="419398" cy="180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2" name="矩形 251">
            <a:extLst>
              <a:ext uri="{FF2B5EF4-FFF2-40B4-BE49-F238E27FC236}">
                <a16:creationId xmlns:a16="http://schemas.microsoft.com/office/drawing/2014/main" id="{F6A3C22A-5FE5-4C0C-B640-94FBCD3B296E}"/>
              </a:ext>
            </a:extLst>
          </p:cNvPr>
          <p:cNvSpPr/>
          <p:nvPr/>
        </p:nvSpPr>
        <p:spPr bwMode="auto">
          <a:xfrm rot="15247186" flipH="1">
            <a:off x="4204587" y="16830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4A7A6BE4-3829-46B2-93CF-775DA6AA12B6}"/>
              </a:ext>
            </a:extLst>
          </p:cNvPr>
          <p:cNvSpPr/>
          <p:nvPr/>
        </p:nvSpPr>
        <p:spPr bwMode="auto">
          <a:xfrm rot="17064803" flipH="1">
            <a:off x="4023739" y="13153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141E5D0F-5098-417D-8EFE-45575C7ECF91}"/>
              </a:ext>
            </a:extLst>
          </p:cNvPr>
          <p:cNvSpPr/>
          <p:nvPr/>
        </p:nvSpPr>
        <p:spPr bwMode="auto">
          <a:xfrm rot="20449389" flipH="1">
            <a:off x="4087094" y="15276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F42FB4AB-EE45-4B78-9B5B-5805A5CB56D4}"/>
              </a:ext>
            </a:extLst>
          </p:cNvPr>
          <p:cNvSpPr/>
          <p:nvPr/>
        </p:nvSpPr>
        <p:spPr bwMode="auto">
          <a:xfrm rot="14157985" flipH="1">
            <a:off x="3152603" y="1177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83AF31F7-FE6A-402D-8E4D-023B0FED30BE}"/>
              </a:ext>
            </a:extLst>
          </p:cNvPr>
          <p:cNvSpPr/>
          <p:nvPr/>
        </p:nvSpPr>
        <p:spPr bwMode="auto">
          <a:xfrm rot="14157985" flipH="1">
            <a:off x="3884641" y="2664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NO.1 SUB 용접라인_S10_KEY ASSY 용접008">
            <a:extLst>
              <a:ext uri="{FF2B5EF4-FFF2-40B4-BE49-F238E27FC236}">
                <a16:creationId xmlns:a16="http://schemas.microsoft.com/office/drawing/2014/main" id="{CFCD3D9E-E285-4E87-8331-BC19C5C03C57}"/>
              </a:ext>
            </a:extLst>
          </p:cNvPr>
          <p:cNvSpPr txBox="1"/>
          <p:nvPr/>
        </p:nvSpPr>
        <p:spPr>
          <a:xfrm>
            <a:off x="3888000" y="196020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1" name="NO.1 SUB 용접라인_S10_KEY ASSY 용접009">
            <a:extLst>
              <a:ext uri="{FF2B5EF4-FFF2-40B4-BE49-F238E27FC236}">
                <a16:creationId xmlns:a16="http://schemas.microsoft.com/office/drawing/2014/main" id="{56347E5B-6F5C-4237-B631-782A1F5BCA0E}"/>
              </a:ext>
            </a:extLst>
          </p:cNvPr>
          <p:cNvCxnSpPr>
            <a:cxnSpLocks/>
            <a:stCxn id="259" idx="0"/>
            <a:endCxn id="255" idx="3"/>
          </p:cNvCxnSpPr>
          <p:nvPr/>
        </p:nvCxnSpPr>
        <p:spPr>
          <a:xfrm flipV="1">
            <a:off x="4022144" y="1367397"/>
            <a:ext cx="15115" cy="5928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C72848FF-CD18-4D2B-A156-D8F26D6DD2E7}"/>
              </a:ext>
            </a:extLst>
          </p:cNvPr>
          <p:cNvCxnSpPr>
            <a:cxnSpLocks/>
            <a:stCxn id="259" idx="0"/>
          </p:cNvCxnSpPr>
          <p:nvPr/>
        </p:nvCxnSpPr>
        <p:spPr>
          <a:xfrm flipV="1">
            <a:off x="4022144" y="1744472"/>
            <a:ext cx="207683" cy="2157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6" name="NO.1 SUB 용접라인_S10_KEY ASSY 용접008">
            <a:extLst>
              <a:ext uri="{FF2B5EF4-FFF2-40B4-BE49-F238E27FC236}">
                <a16:creationId xmlns:a16="http://schemas.microsoft.com/office/drawing/2014/main" id="{20D96980-105F-40F7-87AA-1738CF8B0284}"/>
              </a:ext>
            </a:extLst>
          </p:cNvPr>
          <p:cNvSpPr txBox="1"/>
          <p:nvPr/>
        </p:nvSpPr>
        <p:spPr>
          <a:xfrm>
            <a:off x="2931957" y="19250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7" name="NO.1 SUB 용접라인_S10_KEY ASSY 용접009">
            <a:extLst>
              <a:ext uri="{FF2B5EF4-FFF2-40B4-BE49-F238E27FC236}">
                <a16:creationId xmlns:a16="http://schemas.microsoft.com/office/drawing/2014/main" id="{F78DD5AE-514E-4EA3-A685-4DD58AD68641}"/>
              </a:ext>
            </a:extLst>
          </p:cNvPr>
          <p:cNvCxnSpPr>
            <a:cxnSpLocks/>
            <a:stCxn id="266" idx="0"/>
            <a:endCxn id="194" idx="3"/>
          </p:cNvCxnSpPr>
          <p:nvPr/>
        </p:nvCxnSpPr>
        <p:spPr>
          <a:xfrm flipH="1" flipV="1">
            <a:off x="3009724" y="1208699"/>
            <a:ext cx="56377" cy="716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NO.1 SUB 용접라인_S10_KEY ASSY 용접009">
            <a:extLst>
              <a:ext uri="{FF2B5EF4-FFF2-40B4-BE49-F238E27FC236}">
                <a16:creationId xmlns:a16="http://schemas.microsoft.com/office/drawing/2014/main" id="{AB766FE8-346B-4EBA-BCF1-61BF35DB3360}"/>
              </a:ext>
            </a:extLst>
          </p:cNvPr>
          <p:cNvCxnSpPr>
            <a:cxnSpLocks/>
            <a:stCxn id="266" idx="0"/>
            <a:endCxn id="257" idx="0"/>
          </p:cNvCxnSpPr>
          <p:nvPr/>
        </p:nvCxnSpPr>
        <p:spPr>
          <a:xfrm flipV="1">
            <a:off x="3066101" y="1231854"/>
            <a:ext cx="75786" cy="6932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NO.1 SUB 용접라인_S10_KEY ASSY 용접009">
            <a:extLst>
              <a:ext uri="{FF2B5EF4-FFF2-40B4-BE49-F238E27FC236}">
                <a16:creationId xmlns:a16="http://schemas.microsoft.com/office/drawing/2014/main" id="{6C8070CE-E23C-43D8-AE8A-B04C5B5E7D4C}"/>
              </a:ext>
            </a:extLst>
          </p:cNvPr>
          <p:cNvCxnSpPr>
            <a:cxnSpLocks/>
            <a:stCxn id="145" idx="1"/>
            <a:endCxn id="170" idx="1"/>
          </p:cNvCxnSpPr>
          <p:nvPr/>
        </p:nvCxnSpPr>
        <p:spPr>
          <a:xfrm flipH="1">
            <a:off x="2142260" y="1022350"/>
            <a:ext cx="794762" cy="514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NO.1 SUB 용접라인_S10_KEY ASSY 용접009">
            <a:extLst>
              <a:ext uri="{FF2B5EF4-FFF2-40B4-BE49-F238E27FC236}">
                <a16:creationId xmlns:a16="http://schemas.microsoft.com/office/drawing/2014/main" id="{64378D48-1A1A-4210-9B40-9A678C47DD52}"/>
              </a:ext>
            </a:extLst>
          </p:cNvPr>
          <p:cNvCxnSpPr>
            <a:cxnSpLocks/>
            <a:stCxn id="145" idx="3"/>
            <a:endCxn id="256" idx="1"/>
          </p:cNvCxnSpPr>
          <p:nvPr/>
        </p:nvCxnSpPr>
        <p:spPr>
          <a:xfrm>
            <a:off x="3205309" y="1022350"/>
            <a:ext cx="916786" cy="534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0" name="NO.1 SUB 용접라인_S10_KEY ASSY 용접009">
            <a:extLst>
              <a:ext uri="{FF2B5EF4-FFF2-40B4-BE49-F238E27FC236}">
                <a16:creationId xmlns:a16="http://schemas.microsoft.com/office/drawing/2014/main" id="{FF3F1454-0D57-491B-9694-470CCBB3C266}"/>
              </a:ext>
            </a:extLst>
          </p:cNvPr>
          <p:cNvCxnSpPr>
            <a:cxnSpLocks/>
            <a:stCxn id="266" idx="3"/>
            <a:endCxn id="258" idx="1"/>
          </p:cNvCxnSpPr>
          <p:nvPr/>
        </p:nvCxnSpPr>
        <p:spPr>
          <a:xfrm>
            <a:off x="3200244" y="1999712"/>
            <a:ext cx="692323" cy="6843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1" name="NO.1 SUB 용접라인_S10_KEY ASSY 용접009">
            <a:extLst>
              <a:ext uri="{FF2B5EF4-FFF2-40B4-BE49-F238E27FC236}">
                <a16:creationId xmlns:a16="http://schemas.microsoft.com/office/drawing/2014/main" id="{449F8AF3-ACB0-4D2D-AF98-1578576DD261}"/>
              </a:ext>
            </a:extLst>
          </p:cNvPr>
          <p:cNvCxnSpPr>
            <a:cxnSpLocks/>
            <a:stCxn id="266" idx="1"/>
            <a:endCxn id="168" idx="1"/>
          </p:cNvCxnSpPr>
          <p:nvPr/>
        </p:nvCxnSpPr>
        <p:spPr>
          <a:xfrm flipH="1">
            <a:off x="2315035" y="1999712"/>
            <a:ext cx="616922" cy="6777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7AE6BA53-49B4-4CCF-8832-7959768B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98" y="2927066"/>
            <a:ext cx="1122047" cy="1800000"/>
          </a:xfrm>
          <a:prstGeom prst="rect">
            <a:avLst/>
          </a:prstGeom>
        </p:spPr>
      </p:pic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850767" y="271330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6200000" flipH="1">
            <a:off x="1592475" y="29653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C0866F75-AA75-4431-A6E4-06D784EB8602}"/>
              </a:ext>
            </a:extLst>
          </p:cNvPr>
          <p:cNvSpPr/>
          <p:nvPr/>
        </p:nvSpPr>
        <p:spPr bwMode="auto">
          <a:xfrm rot="16200000" flipH="1">
            <a:off x="2512114" y="29607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9DBDAA9B-CFDA-476D-827C-B4AB834FEF60}"/>
              </a:ext>
            </a:extLst>
          </p:cNvPr>
          <p:cNvSpPr/>
          <p:nvPr/>
        </p:nvSpPr>
        <p:spPr bwMode="auto">
          <a:xfrm rot="16200000" flipH="1">
            <a:off x="1590050" y="45913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6" name="NO.1 SUB 용접라인_S10_KEY ASSY 용접009">
            <a:extLst>
              <a:ext uri="{FF2B5EF4-FFF2-40B4-BE49-F238E27FC236}">
                <a16:creationId xmlns:a16="http://schemas.microsoft.com/office/drawing/2014/main" id="{5522B593-522B-4E42-8241-A2B36B56C0BE}"/>
              </a:ext>
            </a:extLst>
          </p:cNvPr>
          <p:cNvCxnSpPr>
            <a:cxnSpLocks/>
            <a:stCxn id="172" idx="3"/>
            <a:endCxn id="292" idx="0"/>
          </p:cNvCxnSpPr>
          <p:nvPr/>
        </p:nvCxnSpPr>
        <p:spPr>
          <a:xfrm>
            <a:off x="1610475" y="3018048"/>
            <a:ext cx="455276" cy="8785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C117EAD0-C2F0-49DE-801B-0F4A54A27387}"/>
              </a:ext>
            </a:extLst>
          </p:cNvPr>
          <p:cNvCxnSpPr>
            <a:cxnSpLocks/>
            <a:stCxn id="293" idx="1"/>
            <a:endCxn id="292" idx="2"/>
          </p:cNvCxnSpPr>
          <p:nvPr/>
        </p:nvCxnSpPr>
        <p:spPr>
          <a:xfrm flipH="1" flipV="1">
            <a:off x="2065751" y="4045773"/>
            <a:ext cx="464363" cy="5664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70F57196-07CA-430A-B489-5D63C39C29A1}"/>
              </a:ext>
            </a:extLst>
          </p:cNvPr>
          <p:cNvCxnSpPr>
            <a:cxnSpLocks/>
            <a:stCxn id="284" idx="1"/>
            <a:endCxn id="292" idx="2"/>
          </p:cNvCxnSpPr>
          <p:nvPr/>
        </p:nvCxnSpPr>
        <p:spPr>
          <a:xfrm flipV="1">
            <a:off x="1608050" y="4045773"/>
            <a:ext cx="457701" cy="5622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04C9BA70-0C39-4C0D-BE4D-AFF730C7A370}"/>
              </a:ext>
            </a:extLst>
          </p:cNvPr>
          <p:cNvCxnSpPr>
            <a:cxnSpLocks/>
            <a:stCxn id="283" idx="3"/>
            <a:endCxn id="292" idx="0"/>
          </p:cNvCxnSpPr>
          <p:nvPr/>
        </p:nvCxnSpPr>
        <p:spPr>
          <a:xfrm flipH="1">
            <a:off x="2065751" y="3013393"/>
            <a:ext cx="464363" cy="883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NO.1 SUB 용접라인_S10_KEY ASSY 용접008">
            <a:extLst>
              <a:ext uri="{FF2B5EF4-FFF2-40B4-BE49-F238E27FC236}">
                <a16:creationId xmlns:a16="http://schemas.microsoft.com/office/drawing/2014/main" id="{A487DF4E-6805-4F32-8C80-51E10892548C}"/>
              </a:ext>
            </a:extLst>
          </p:cNvPr>
          <p:cNvSpPr txBox="1"/>
          <p:nvPr/>
        </p:nvSpPr>
        <p:spPr>
          <a:xfrm>
            <a:off x="1931607" y="38965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432F673A-3184-4353-92F3-7839E0E36738}"/>
              </a:ext>
            </a:extLst>
          </p:cNvPr>
          <p:cNvSpPr/>
          <p:nvPr/>
        </p:nvSpPr>
        <p:spPr bwMode="auto">
          <a:xfrm rot="16200000" flipH="1">
            <a:off x="2512114" y="45955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97001976-CC8F-4741-89EE-A2C16520DB82}"/>
              </a:ext>
            </a:extLst>
          </p:cNvPr>
          <p:cNvSpPr/>
          <p:nvPr/>
        </p:nvSpPr>
        <p:spPr bwMode="auto">
          <a:xfrm rot="16200000" flipH="1">
            <a:off x="1864531" y="2926329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3DC195D8-0CF1-470E-9FFD-BEE098A3FC77}"/>
              </a:ext>
            </a:extLst>
          </p:cNvPr>
          <p:cNvSpPr/>
          <p:nvPr/>
        </p:nvSpPr>
        <p:spPr bwMode="auto">
          <a:xfrm rot="16200000" flipH="1">
            <a:off x="2228634" y="2916433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1E8FB4AC-77DB-4B8C-89E0-D7564A07583F}"/>
              </a:ext>
            </a:extLst>
          </p:cNvPr>
          <p:cNvCxnSpPr>
            <a:cxnSpLocks/>
            <a:stCxn id="75" idx="2"/>
            <a:endCxn id="294" idx="1"/>
          </p:cNvCxnSpPr>
          <p:nvPr/>
        </p:nvCxnSpPr>
        <p:spPr>
          <a:xfrm flipH="1">
            <a:off x="1887391" y="2862532"/>
            <a:ext cx="97520" cy="103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8E07BAA2-AF2A-4024-BEA1-AAE85AC61A8B}"/>
              </a:ext>
            </a:extLst>
          </p:cNvPr>
          <p:cNvCxnSpPr>
            <a:cxnSpLocks/>
            <a:stCxn id="75" idx="2"/>
            <a:endCxn id="303" idx="1"/>
          </p:cNvCxnSpPr>
          <p:nvPr/>
        </p:nvCxnSpPr>
        <p:spPr>
          <a:xfrm>
            <a:off x="1984911" y="2862532"/>
            <a:ext cx="266583" cy="935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1461860" y="13011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4C5CAA9F-6C68-4420-A01C-2B21A79D4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538" y="5478906"/>
            <a:ext cx="595181" cy="451497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78B672EA-6A26-49AC-87AC-ACDB8B10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943" y="5534938"/>
            <a:ext cx="666425" cy="360000"/>
          </a:xfrm>
          <a:prstGeom prst="rect">
            <a:avLst/>
          </a:prstGeom>
        </p:spPr>
      </p:pic>
      <p:pic>
        <p:nvPicPr>
          <p:cNvPr id="309" name="图片 308">
            <a:extLst>
              <a:ext uri="{FF2B5EF4-FFF2-40B4-BE49-F238E27FC236}">
                <a16:creationId xmlns:a16="http://schemas.microsoft.com/office/drawing/2014/main" id="{8605CB68-E823-4B46-AC84-164260A9C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315" y="5493677"/>
            <a:ext cx="666425" cy="360000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C04D96AD-500D-4E8A-9CDE-F5EB23D6BE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398" y="5293849"/>
            <a:ext cx="594660" cy="72000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F6C414D6-FDBD-4910-BCCD-494745D911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585" y="5192785"/>
            <a:ext cx="594660" cy="720000"/>
          </a:xfrm>
          <a:prstGeom prst="rect">
            <a:avLst/>
          </a:prstGeom>
        </p:spPr>
      </p:pic>
      <p:grpSp>
        <p:nvGrpSpPr>
          <p:cNvPr id="69641" name="组合 69640">
            <a:extLst>
              <a:ext uri="{FF2B5EF4-FFF2-40B4-BE49-F238E27FC236}">
                <a16:creationId xmlns:a16="http://schemas.microsoft.com/office/drawing/2014/main" id="{0BABC5FE-763A-4E8A-8E4E-E3188524F10C}"/>
              </a:ext>
            </a:extLst>
          </p:cNvPr>
          <p:cNvGrpSpPr/>
          <p:nvPr/>
        </p:nvGrpSpPr>
        <p:grpSpPr>
          <a:xfrm>
            <a:off x="5584774" y="909705"/>
            <a:ext cx="2477029" cy="1460041"/>
            <a:chOff x="5620275" y="906813"/>
            <a:chExt cx="3240870" cy="1800000"/>
          </a:xfrm>
        </p:grpSpPr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2BBEB5AB-0440-4C0D-852D-80B9075A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3234" y="906813"/>
              <a:ext cx="1597911" cy="1800000"/>
            </a:xfrm>
            <a:prstGeom prst="rect">
              <a:avLst/>
            </a:prstGeom>
          </p:spPr>
        </p:pic>
        <p:pic>
          <p:nvPicPr>
            <p:cNvPr id="315" name="图片 314">
              <a:extLst>
                <a:ext uri="{FF2B5EF4-FFF2-40B4-BE49-F238E27FC236}">
                  <a16:creationId xmlns:a16="http://schemas.microsoft.com/office/drawing/2014/main" id="{B26B3CDF-BEB9-4BED-86AE-8E0C8494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5620275" y="906813"/>
              <a:ext cx="1597911" cy="1800000"/>
            </a:xfrm>
            <a:prstGeom prst="rect">
              <a:avLst/>
            </a:prstGeom>
          </p:spPr>
        </p:pic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1BA9574F-5B37-41BD-9471-7F052ACD98A8}"/>
                </a:ext>
              </a:extLst>
            </p:cNvPr>
            <p:cNvSpPr/>
            <p:nvPr/>
          </p:nvSpPr>
          <p:spPr bwMode="auto">
            <a:xfrm rot="20021377" flipH="1">
              <a:off x="6500152" y="121308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4B408B14-9070-4663-968F-71763BC8ACCE}"/>
                </a:ext>
              </a:extLst>
            </p:cNvPr>
            <p:cNvSpPr/>
            <p:nvPr/>
          </p:nvSpPr>
          <p:spPr bwMode="auto">
            <a:xfrm rot="20021377" flipH="1">
              <a:off x="6721732" y="173322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7BE0E46D-695E-40B5-B48B-78B356C5F6E3}"/>
                </a:ext>
              </a:extLst>
            </p:cNvPr>
            <p:cNvSpPr/>
            <p:nvPr/>
          </p:nvSpPr>
          <p:spPr bwMode="auto">
            <a:xfrm rot="1060767" flipH="1">
              <a:off x="7949837" y="121812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15D28E4D-B3F7-4546-B84B-72EBB43B42C6}"/>
                </a:ext>
              </a:extLst>
            </p:cNvPr>
            <p:cNvSpPr/>
            <p:nvPr/>
          </p:nvSpPr>
          <p:spPr bwMode="auto">
            <a:xfrm rot="1060767" flipH="1">
              <a:off x="7720131" y="173368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4" name="NO.1 SUB 용접라인_S10_KEY ASSY 용접008">
              <a:extLst>
                <a:ext uri="{FF2B5EF4-FFF2-40B4-BE49-F238E27FC236}">
                  <a16:creationId xmlns:a16="http://schemas.microsoft.com/office/drawing/2014/main" id="{30ADBBEF-9EED-4489-9AF6-D197058D872D}"/>
                </a:ext>
              </a:extLst>
            </p:cNvPr>
            <p:cNvSpPr txBox="1"/>
            <p:nvPr/>
          </p:nvSpPr>
          <p:spPr>
            <a:xfrm>
              <a:off x="7129488" y="116432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45" name="NO.1 SUB 용접라인_S10_KEY ASSY 용접009">
              <a:extLst>
                <a:ext uri="{FF2B5EF4-FFF2-40B4-BE49-F238E27FC236}">
                  <a16:creationId xmlns:a16="http://schemas.microsoft.com/office/drawing/2014/main" id="{D6BBEAA6-B879-43E3-BFE0-1AFA41907EB5}"/>
                </a:ext>
              </a:extLst>
            </p:cNvPr>
            <p:cNvCxnSpPr>
              <a:cxnSpLocks/>
              <a:stCxn id="244" idx="3"/>
              <a:endCxn id="228" idx="3"/>
            </p:cNvCxnSpPr>
            <p:nvPr/>
          </p:nvCxnSpPr>
          <p:spPr>
            <a:xfrm>
              <a:off x="7397775" y="1238938"/>
              <a:ext cx="552912" cy="837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6" name="NO.1 SUB 용접라인_S10_KEY ASSY 용접009">
              <a:extLst>
                <a:ext uri="{FF2B5EF4-FFF2-40B4-BE49-F238E27FC236}">
                  <a16:creationId xmlns:a16="http://schemas.microsoft.com/office/drawing/2014/main" id="{CC8EA1E9-ED18-4ED0-8209-BA051ACE7E0C}"/>
                </a:ext>
              </a:extLst>
            </p:cNvPr>
            <p:cNvCxnSpPr>
              <a:cxnSpLocks/>
              <a:stCxn id="244" idx="2"/>
              <a:endCxn id="229" idx="3"/>
            </p:cNvCxnSpPr>
            <p:nvPr/>
          </p:nvCxnSpPr>
          <p:spPr>
            <a:xfrm>
              <a:off x="7263632" y="1313550"/>
              <a:ext cx="457349" cy="44931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8" name="NO.1 SUB 용접라인_S10_KEY ASSY 용접009">
              <a:extLst>
                <a:ext uri="{FF2B5EF4-FFF2-40B4-BE49-F238E27FC236}">
                  <a16:creationId xmlns:a16="http://schemas.microsoft.com/office/drawing/2014/main" id="{6F17DDB6-2CC0-4F62-8CA0-E2CB7BDB3E1C}"/>
                </a:ext>
              </a:extLst>
            </p:cNvPr>
            <p:cNvCxnSpPr>
              <a:cxnSpLocks/>
              <a:stCxn id="244" idx="1"/>
              <a:endCxn id="217" idx="1"/>
            </p:cNvCxnSpPr>
            <p:nvPr/>
          </p:nvCxnSpPr>
          <p:spPr>
            <a:xfrm flipH="1">
              <a:off x="6534287" y="1238938"/>
              <a:ext cx="595201" cy="8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9" name="NO.1 SUB 용접라인_S10_KEY ASSY 용접009">
              <a:extLst>
                <a:ext uri="{FF2B5EF4-FFF2-40B4-BE49-F238E27FC236}">
                  <a16:creationId xmlns:a16="http://schemas.microsoft.com/office/drawing/2014/main" id="{CC510041-ED5F-4323-9387-D5F166F85585}"/>
                </a:ext>
              </a:extLst>
            </p:cNvPr>
            <p:cNvCxnSpPr>
              <a:cxnSpLocks/>
              <a:stCxn id="244" idx="2"/>
              <a:endCxn id="226" idx="1"/>
            </p:cNvCxnSpPr>
            <p:nvPr/>
          </p:nvCxnSpPr>
          <p:spPr>
            <a:xfrm flipH="1">
              <a:off x="6755867" y="1313550"/>
              <a:ext cx="507765" cy="44634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9642" name="组合 69641">
            <a:extLst>
              <a:ext uri="{FF2B5EF4-FFF2-40B4-BE49-F238E27FC236}">
                <a16:creationId xmlns:a16="http://schemas.microsoft.com/office/drawing/2014/main" id="{B8BD6DFB-28B5-4457-BF1A-D2957E52EEBD}"/>
              </a:ext>
            </a:extLst>
          </p:cNvPr>
          <p:cNvGrpSpPr/>
          <p:nvPr/>
        </p:nvGrpSpPr>
        <p:grpSpPr>
          <a:xfrm>
            <a:off x="5582790" y="2358113"/>
            <a:ext cx="2493155" cy="1460041"/>
            <a:chOff x="5700205" y="2746503"/>
            <a:chExt cx="3238311" cy="1801394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0A8C4415-49FC-4A10-B579-F96F6907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0205" y="2746503"/>
              <a:ext cx="1620472" cy="1800000"/>
            </a:xfrm>
            <a:prstGeom prst="rect">
              <a:avLst/>
            </a:prstGeom>
          </p:spPr>
        </p:pic>
        <p:pic>
          <p:nvPicPr>
            <p:cNvPr id="334" name="图片 333">
              <a:extLst>
                <a:ext uri="{FF2B5EF4-FFF2-40B4-BE49-F238E27FC236}">
                  <a16:creationId xmlns:a16="http://schemas.microsoft.com/office/drawing/2014/main" id="{DD868F9F-9B2E-4D75-A85A-8FF81CC49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318044" y="2747897"/>
              <a:ext cx="1620472" cy="1800000"/>
            </a:xfrm>
            <a:prstGeom prst="rect">
              <a:avLst/>
            </a:prstGeom>
          </p:spPr>
        </p:pic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E6DD4BE8-F36E-49F1-81C4-AD379167BD82}"/>
                </a:ext>
              </a:extLst>
            </p:cNvPr>
            <p:cNvSpPr/>
            <p:nvPr/>
          </p:nvSpPr>
          <p:spPr bwMode="auto">
            <a:xfrm rot="1792765" flipH="1">
              <a:off x="7066006" y="316442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4FFE10F0-CBE5-4B6A-AB80-9636CCEBC440}"/>
                </a:ext>
              </a:extLst>
            </p:cNvPr>
            <p:cNvSpPr/>
            <p:nvPr/>
          </p:nvSpPr>
          <p:spPr bwMode="auto">
            <a:xfrm rot="1792765" flipH="1">
              <a:off x="6930648" y="343383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8E52CA1D-50B7-4998-9D10-BBF5E065F5BE}"/>
                </a:ext>
              </a:extLst>
            </p:cNvPr>
            <p:cNvSpPr/>
            <p:nvPr/>
          </p:nvSpPr>
          <p:spPr bwMode="auto">
            <a:xfrm rot="1792765" flipH="1">
              <a:off x="6485101" y="426346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7C189AD8-95B8-4F39-9154-5A48F7DDF162}"/>
                </a:ext>
              </a:extLst>
            </p:cNvPr>
            <p:cNvSpPr/>
            <p:nvPr/>
          </p:nvSpPr>
          <p:spPr bwMode="auto">
            <a:xfrm rot="20150992" flipH="1">
              <a:off x="7526913" y="315043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9CA70986-3369-44F5-A1BA-6AA3B96801C8}"/>
                </a:ext>
              </a:extLst>
            </p:cNvPr>
            <p:cNvSpPr/>
            <p:nvPr/>
          </p:nvSpPr>
          <p:spPr bwMode="auto">
            <a:xfrm rot="20150992" flipH="1">
              <a:off x="7685879" y="345026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5FF14511-4E97-4636-B83D-3E78375F58A3}"/>
                </a:ext>
              </a:extLst>
            </p:cNvPr>
            <p:cNvSpPr/>
            <p:nvPr/>
          </p:nvSpPr>
          <p:spPr bwMode="auto">
            <a:xfrm rot="20150992" flipH="1">
              <a:off x="8109906" y="427243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3" name="NO.1 SUB 용접라인_S10_KEY ASSY 용접008">
              <a:extLst>
                <a:ext uri="{FF2B5EF4-FFF2-40B4-BE49-F238E27FC236}">
                  <a16:creationId xmlns:a16="http://schemas.microsoft.com/office/drawing/2014/main" id="{DF3B82DD-E49F-4891-BA73-BB9AE2AF1CA3}"/>
                </a:ext>
              </a:extLst>
            </p:cNvPr>
            <p:cNvSpPr txBox="1"/>
            <p:nvPr/>
          </p:nvSpPr>
          <p:spPr>
            <a:xfrm>
              <a:off x="7156245" y="386435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8*30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64" name="NO.1 SUB 용접라인_S10_KEY ASSY 용접009">
              <a:extLst>
                <a:ext uri="{FF2B5EF4-FFF2-40B4-BE49-F238E27FC236}">
                  <a16:creationId xmlns:a16="http://schemas.microsoft.com/office/drawing/2014/main" id="{1A939396-9ED3-4DDE-8764-800BD54E59FA}"/>
                </a:ext>
              </a:extLst>
            </p:cNvPr>
            <p:cNvCxnSpPr>
              <a:cxnSpLocks/>
              <a:stCxn id="363" idx="0"/>
              <a:endCxn id="359" idx="3"/>
            </p:cNvCxnSpPr>
            <p:nvPr/>
          </p:nvCxnSpPr>
          <p:spPr>
            <a:xfrm flipV="1">
              <a:off x="7290389" y="3192452"/>
              <a:ext cx="238099" cy="67190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6" name="NO.1 SUB 용접라인_S10_KEY ASSY 용접009">
              <a:extLst>
                <a:ext uri="{FF2B5EF4-FFF2-40B4-BE49-F238E27FC236}">
                  <a16:creationId xmlns:a16="http://schemas.microsoft.com/office/drawing/2014/main" id="{4C5EC5D2-2B32-4494-B9E8-0BB472CB5AB0}"/>
                </a:ext>
              </a:extLst>
            </p:cNvPr>
            <p:cNvCxnSpPr>
              <a:cxnSpLocks/>
              <a:stCxn id="363" idx="0"/>
              <a:endCxn id="360" idx="3"/>
            </p:cNvCxnSpPr>
            <p:nvPr/>
          </p:nvCxnSpPr>
          <p:spPr>
            <a:xfrm flipV="1">
              <a:off x="7290389" y="3492280"/>
              <a:ext cx="397065" cy="37207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7" name="NO.1 SUB 용접라인_S10_KEY ASSY 용접009">
              <a:extLst>
                <a:ext uri="{FF2B5EF4-FFF2-40B4-BE49-F238E27FC236}">
                  <a16:creationId xmlns:a16="http://schemas.microsoft.com/office/drawing/2014/main" id="{BB6D73AA-049B-4932-B692-A835784EAB00}"/>
                </a:ext>
              </a:extLst>
            </p:cNvPr>
            <p:cNvCxnSpPr>
              <a:cxnSpLocks/>
              <a:stCxn id="363" idx="2"/>
              <a:endCxn id="362" idx="3"/>
            </p:cNvCxnSpPr>
            <p:nvPr/>
          </p:nvCxnSpPr>
          <p:spPr>
            <a:xfrm>
              <a:off x="7290389" y="4013582"/>
              <a:ext cx="821092" cy="3008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9" name="NO.1 SUB 용접라인_S10_KEY ASSY 용접009">
              <a:extLst>
                <a:ext uri="{FF2B5EF4-FFF2-40B4-BE49-F238E27FC236}">
                  <a16:creationId xmlns:a16="http://schemas.microsoft.com/office/drawing/2014/main" id="{B1BE7DBB-E346-4E3E-A54C-08C4634891A3}"/>
                </a:ext>
              </a:extLst>
            </p:cNvPr>
            <p:cNvCxnSpPr>
              <a:cxnSpLocks/>
              <a:stCxn id="363" idx="0"/>
              <a:endCxn id="354" idx="1"/>
            </p:cNvCxnSpPr>
            <p:nvPr/>
          </p:nvCxnSpPr>
          <p:spPr>
            <a:xfrm flipH="1" flipV="1">
              <a:off x="7099613" y="3208043"/>
              <a:ext cx="190776" cy="65631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0" name="NO.1 SUB 용접라인_S10_KEY ASSY 용접009">
              <a:extLst>
                <a:ext uri="{FF2B5EF4-FFF2-40B4-BE49-F238E27FC236}">
                  <a16:creationId xmlns:a16="http://schemas.microsoft.com/office/drawing/2014/main" id="{B80C162C-44B4-42BF-A9D7-CE425CB0C37D}"/>
                </a:ext>
              </a:extLst>
            </p:cNvPr>
            <p:cNvCxnSpPr>
              <a:cxnSpLocks/>
              <a:stCxn id="363" idx="0"/>
              <a:endCxn id="356" idx="1"/>
            </p:cNvCxnSpPr>
            <p:nvPr/>
          </p:nvCxnSpPr>
          <p:spPr>
            <a:xfrm flipH="1" flipV="1">
              <a:off x="6964255" y="3477456"/>
              <a:ext cx="326134" cy="38690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1" name="NO.1 SUB 용접라인_S10_KEY ASSY 용접009">
              <a:extLst>
                <a:ext uri="{FF2B5EF4-FFF2-40B4-BE49-F238E27FC236}">
                  <a16:creationId xmlns:a16="http://schemas.microsoft.com/office/drawing/2014/main" id="{B944B85F-D09B-498E-B9F6-CCDA3FC2DC33}"/>
                </a:ext>
              </a:extLst>
            </p:cNvPr>
            <p:cNvCxnSpPr>
              <a:cxnSpLocks/>
              <a:stCxn id="363" idx="2"/>
              <a:endCxn id="357" idx="1"/>
            </p:cNvCxnSpPr>
            <p:nvPr/>
          </p:nvCxnSpPr>
          <p:spPr>
            <a:xfrm flipH="1">
              <a:off x="6518708" y="4013582"/>
              <a:ext cx="771681" cy="2935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8" name="NO.1 SUB 용접라인_S10_KEY ASSY 용접009">
              <a:extLst>
                <a:ext uri="{FF2B5EF4-FFF2-40B4-BE49-F238E27FC236}">
                  <a16:creationId xmlns:a16="http://schemas.microsoft.com/office/drawing/2014/main" id="{7E3707D0-7635-4E19-955B-9CDCB6166F20}"/>
                </a:ext>
              </a:extLst>
            </p:cNvPr>
            <p:cNvCxnSpPr>
              <a:cxnSpLocks/>
              <a:stCxn id="363" idx="3"/>
              <a:endCxn id="402" idx="3"/>
            </p:cNvCxnSpPr>
            <p:nvPr/>
          </p:nvCxnSpPr>
          <p:spPr>
            <a:xfrm flipV="1">
              <a:off x="7424532" y="3908608"/>
              <a:ext cx="474435" cy="3036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16DBB2AC-CC78-4E19-B325-DD25D0B2FCE6}"/>
                </a:ext>
              </a:extLst>
            </p:cNvPr>
            <p:cNvSpPr/>
            <p:nvPr/>
          </p:nvSpPr>
          <p:spPr bwMode="auto">
            <a:xfrm rot="1792765" flipH="1">
              <a:off x="6707869" y="386042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383" name="NO.1 SUB 용접라인_S10_KEY ASSY 용접009">
              <a:extLst>
                <a:ext uri="{FF2B5EF4-FFF2-40B4-BE49-F238E27FC236}">
                  <a16:creationId xmlns:a16="http://schemas.microsoft.com/office/drawing/2014/main" id="{EE023DDC-51CF-44A8-A6BB-6D4F7C0C8611}"/>
                </a:ext>
              </a:extLst>
            </p:cNvPr>
            <p:cNvCxnSpPr>
              <a:cxnSpLocks/>
              <a:stCxn id="363" idx="1"/>
              <a:endCxn id="382" idx="1"/>
            </p:cNvCxnSpPr>
            <p:nvPr/>
          </p:nvCxnSpPr>
          <p:spPr>
            <a:xfrm flipH="1" flipV="1">
              <a:off x="6741476" y="3904047"/>
              <a:ext cx="414769" cy="3492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C8B452C4-7AF9-44B5-A754-D2C284B21527}"/>
                </a:ext>
              </a:extLst>
            </p:cNvPr>
            <p:cNvSpPr/>
            <p:nvPr/>
          </p:nvSpPr>
          <p:spPr bwMode="auto">
            <a:xfrm rot="20150992" flipH="1">
              <a:off x="7897392" y="386659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pic>
        <p:nvPicPr>
          <p:cNvPr id="69639" name="图片 69638">
            <a:extLst>
              <a:ext uri="{FF2B5EF4-FFF2-40B4-BE49-F238E27FC236}">
                <a16:creationId xmlns:a16="http://schemas.microsoft.com/office/drawing/2014/main" id="{0F78FE84-4E8A-4B87-BFFE-1B467A344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8829" y="4099546"/>
            <a:ext cx="674643" cy="741718"/>
          </a:xfrm>
          <a:prstGeom prst="rect">
            <a:avLst/>
          </a:prstGeom>
        </p:spPr>
      </p:pic>
      <p:pic>
        <p:nvPicPr>
          <p:cNvPr id="403" name="图片 402">
            <a:extLst>
              <a:ext uri="{FF2B5EF4-FFF2-40B4-BE49-F238E27FC236}">
                <a16:creationId xmlns:a16="http://schemas.microsoft.com/office/drawing/2014/main" id="{2788222B-7D2A-4174-AC81-92D758149A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760" t="62625" r="34447" b="14596"/>
          <a:stretch/>
        </p:blipFill>
        <p:spPr>
          <a:xfrm>
            <a:off x="7175179" y="4557912"/>
            <a:ext cx="347591" cy="551168"/>
          </a:xfrm>
          <a:prstGeom prst="rect">
            <a:avLst/>
          </a:prstGeom>
        </p:spPr>
      </p:pic>
      <p:pic>
        <p:nvPicPr>
          <p:cNvPr id="404" name="图片 403">
            <a:extLst>
              <a:ext uri="{FF2B5EF4-FFF2-40B4-BE49-F238E27FC236}">
                <a16:creationId xmlns:a16="http://schemas.microsoft.com/office/drawing/2014/main" id="{C042E983-1008-436E-87B6-1BC0CE966CE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760" t="62625" r="34447" b="14596"/>
          <a:stretch/>
        </p:blipFill>
        <p:spPr>
          <a:xfrm flipH="1">
            <a:off x="6122025" y="4556167"/>
            <a:ext cx="347591" cy="551168"/>
          </a:xfrm>
          <a:prstGeom prst="rect">
            <a:avLst/>
          </a:prstGeom>
        </p:spPr>
      </p:pic>
      <p:pic>
        <p:nvPicPr>
          <p:cNvPr id="405" name="图片 404">
            <a:extLst>
              <a:ext uri="{FF2B5EF4-FFF2-40B4-BE49-F238E27FC236}">
                <a16:creationId xmlns:a16="http://schemas.microsoft.com/office/drawing/2014/main" id="{498CDBAF-6314-4787-A1BE-C1A645D072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241" t="19232" r="3474" b="55385"/>
          <a:stretch/>
        </p:blipFill>
        <p:spPr>
          <a:xfrm>
            <a:off x="7316439" y="3970491"/>
            <a:ext cx="378617" cy="435083"/>
          </a:xfrm>
          <a:prstGeom prst="rect">
            <a:avLst/>
          </a:prstGeom>
        </p:spPr>
      </p:pic>
      <p:pic>
        <p:nvPicPr>
          <p:cNvPr id="406" name="图片 405">
            <a:extLst>
              <a:ext uri="{FF2B5EF4-FFF2-40B4-BE49-F238E27FC236}">
                <a16:creationId xmlns:a16="http://schemas.microsoft.com/office/drawing/2014/main" id="{7E6215BF-8014-4219-A6D1-7A18E53AE9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241" t="19232" r="3474" b="55385"/>
          <a:stretch/>
        </p:blipFill>
        <p:spPr>
          <a:xfrm flipH="1">
            <a:off x="6032873" y="3955304"/>
            <a:ext cx="378617" cy="435083"/>
          </a:xfrm>
          <a:prstGeom prst="rect">
            <a:avLst/>
          </a:prstGeom>
        </p:spPr>
      </p:pic>
      <p:sp>
        <p:nvSpPr>
          <p:cNvPr id="69643" name="矩形 69642">
            <a:extLst>
              <a:ext uri="{FF2B5EF4-FFF2-40B4-BE49-F238E27FC236}">
                <a16:creationId xmlns:a16="http://schemas.microsoft.com/office/drawing/2014/main" id="{42E9A66D-0AA3-4B8B-97B7-550703C45992}"/>
              </a:ext>
            </a:extLst>
          </p:cNvPr>
          <p:cNvSpPr/>
          <p:nvPr/>
        </p:nvSpPr>
        <p:spPr bwMode="auto">
          <a:xfrm>
            <a:off x="6733623" y="4188032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F85A3F99-63C8-46EB-9403-117F9B5A91F6}"/>
              </a:ext>
            </a:extLst>
          </p:cNvPr>
          <p:cNvSpPr/>
          <p:nvPr/>
        </p:nvSpPr>
        <p:spPr bwMode="auto">
          <a:xfrm>
            <a:off x="7039529" y="4280802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EECE4809-781B-4F53-87CB-546B4E239507}"/>
              </a:ext>
            </a:extLst>
          </p:cNvPr>
          <p:cNvSpPr/>
          <p:nvPr/>
        </p:nvSpPr>
        <p:spPr bwMode="auto">
          <a:xfrm>
            <a:off x="6571774" y="4478696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89425D2C-5B1C-4121-810D-A5B6A137F7D8}"/>
              </a:ext>
            </a:extLst>
          </p:cNvPr>
          <p:cNvSpPr/>
          <p:nvPr/>
        </p:nvSpPr>
        <p:spPr bwMode="auto">
          <a:xfrm>
            <a:off x="6868335" y="4576508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9645" name="直接箭头连接符 69644">
            <a:extLst>
              <a:ext uri="{FF2B5EF4-FFF2-40B4-BE49-F238E27FC236}">
                <a16:creationId xmlns:a16="http://schemas.microsoft.com/office/drawing/2014/main" id="{4D4137B0-9684-48DA-83FB-257560E33CA9}"/>
              </a:ext>
            </a:extLst>
          </p:cNvPr>
          <p:cNvCxnSpPr>
            <a:cxnSpLocks/>
            <a:stCxn id="408" idx="2"/>
            <a:endCxn id="404" idx="1"/>
          </p:cNvCxnSpPr>
          <p:nvPr/>
        </p:nvCxnSpPr>
        <p:spPr bwMode="auto">
          <a:xfrm flipH="1">
            <a:off x="6469616" y="4639635"/>
            <a:ext cx="155599" cy="192116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1" name="直接箭头连接符 410">
            <a:extLst>
              <a:ext uri="{FF2B5EF4-FFF2-40B4-BE49-F238E27FC236}">
                <a16:creationId xmlns:a16="http://schemas.microsoft.com/office/drawing/2014/main" id="{15EB49EF-98E1-4115-A071-54E3635904AC}"/>
              </a:ext>
            </a:extLst>
          </p:cNvPr>
          <p:cNvCxnSpPr>
            <a:cxnSpLocks/>
            <a:stCxn id="409" idx="3"/>
            <a:endCxn id="403" idx="1"/>
          </p:cNvCxnSpPr>
          <p:nvPr/>
        </p:nvCxnSpPr>
        <p:spPr bwMode="auto">
          <a:xfrm>
            <a:off x="6975216" y="4656978"/>
            <a:ext cx="199963" cy="176518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6" name="直接箭头连接符 415">
            <a:extLst>
              <a:ext uri="{FF2B5EF4-FFF2-40B4-BE49-F238E27FC236}">
                <a16:creationId xmlns:a16="http://schemas.microsoft.com/office/drawing/2014/main" id="{B23056E1-B9F0-4156-A3CC-C7DE2FE5BB29}"/>
              </a:ext>
            </a:extLst>
          </p:cNvPr>
          <p:cNvCxnSpPr>
            <a:cxnSpLocks/>
            <a:stCxn id="407" idx="3"/>
            <a:endCxn id="405" idx="1"/>
          </p:cNvCxnSpPr>
          <p:nvPr/>
        </p:nvCxnSpPr>
        <p:spPr bwMode="auto">
          <a:xfrm flipV="1">
            <a:off x="7146410" y="4188033"/>
            <a:ext cx="170029" cy="173239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9" name="直接箭头连接符 418">
            <a:extLst>
              <a:ext uri="{FF2B5EF4-FFF2-40B4-BE49-F238E27FC236}">
                <a16:creationId xmlns:a16="http://schemas.microsoft.com/office/drawing/2014/main" id="{1380DA4B-B496-43FC-A33F-B9F7B759BE80}"/>
              </a:ext>
            </a:extLst>
          </p:cNvPr>
          <p:cNvCxnSpPr>
            <a:cxnSpLocks/>
            <a:stCxn id="69643" idx="1"/>
            <a:endCxn id="406" idx="1"/>
          </p:cNvCxnSpPr>
          <p:nvPr/>
        </p:nvCxnSpPr>
        <p:spPr bwMode="auto">
          <a:xfrm flipH="1" flipV="1">
            <a:off x="6411490" y="4172846"/>
            <a:ext cx="322133" cy="95656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22" name="矩形 421">
            <a:extLst>
              <a:ext uri="{FF2B5EF4-FFF2-40B4-BE49-F238E27FC236}">
                <a16:creationId xmlns:a16="http://schemas.microsoft.com/office/drawing/2014/main" id="{40EB646E-F6EA-4902-99FD-311C4CE75733}"/>
              </a:ext>
            </a:extLst>
          </p:cNvPr>
          <p:cNvSpPr/>
          <p:nvPr/>
        </p:nvSpPr>
        <p:spPr bwMode="auto">
          <a:xfrm rot="3118992" flipH="1">
            <a:off x="6236630" y="4171426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6D371A13-ECE8-4235-B8A0-50E1EF65B305}"/>
              </a:ext>
            </a:extLst>
          </p:cNvPr>
          <p:cNvSpPr/>
          <p:nvPr/>
        </p:nvSpPr>
        <p:spPr bwMode="auto">
          <a:xfrm rot="3118992" flipH="1">
            <a:off x="6278322" y="4221059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4" name="矩形 423">
            <a:extLst>
              <a:ext uri="{FF2B5EF4-FFF2-40B4-BE49-F238E27FC236}">
                <a16:creationId xmlns:a16="http://schemas.microsoft.com/office/drawing/2014/main" id="{60E98A72-B591-425B-A167-E535D444001F}"/>
              </a:ext>
            </a:extLst>
          </p:cNvPr>
          <p:cNvSpPr/>
          <p:nvPr/>
        </p:nvSpPr>
        <p:spPr bwMode="auto">
          <a:xfrm rot="3118992" flipH="1">
            <a:off x="6254628" y="4725427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5" name="矩形 424">
            <a:extLst>
              <a:ext uri="{FF2B5EF4-FFF2-40B4-BE49-F238E27FC236}">
                <a16:creationId xmlns:a16="http://schemas.microsoft.com/office/drawing/2014/main" id="{1FE8EC46-304A-4F18-B9C3-A3B6C0607162}"/>
              </a:ext>
            </a:extLst>
          </p:cNvPr>
          <p:cNvSpPr/>
          <p:nvPr/>
        </p:nvSpPr>
        <p:spPr bwMode="auto">
          <a:xfrm rot="3118992" flipH="1">
            <a:off x="6308984" y="4850069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E4ED3363-75EB-45A9-B0BC-8D6FFF227B87}"/>
              </a:ext>
            </a:extLst>
          </p:cNvPr>
          <p:cNvSpPr/>
          <p:nvPr/>
        </p:nvSpPr>
        <p:spPr bwMode="auto">
          <a:xfrm rot="17969271" flipH="1">
            <a:off x="7317971" y="484564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8" name="矩形 427">
            <a:extLst>
              <a:ext uri="{FF2B5EF4-FFF2-40B4-BE49-F238E27FC236}">
                <a16:creationId xmlns:a16="http://schemas.microsoft.com/office/drawing/2014/main" id="{65702B43-2737-4F2F-88FB-6BCA74FA1463}"/>
              </a:ext>
            </a:extLst>
          </p:cNvPr>
          <p:cNvSpPr/>
          <p:nvPr/>
        </p:nvSpPr>
        <p:spPr bwMode="auto">
          <a:xfrm rot="17969271" flipH="1">
            <a:off x="7382886" y="4733495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9" name="矩形 428">
            <a:extLst>
              <a:ext uri="{FF2B5EF4-FFF2-40B4-BE49-F238E27FC236}">
                <a16:creationId xmlns:a16="http://schemas.microsoft.com/office/drawing/2014/main" id="{18A46D99-D6DE-4373-9483-28CBFD3D415D}"/>
              </a:ext>
            </a:extLst>
          </p:cNvPr>
          <p:cNvSpPr/>
          <p:nvPr/>
        </p:nvSpPr>
        <p:spPr bwMode="auto">
          <a:xfrm rot="17969271" flipH="1">
            <a:off x="7425357" y="4240806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0" name="矩形 429">
            <a:extLst>
              <a:ext uri="{FF2B5EF4-FFF2-40B4-BE49-F238E27FC236}">
                <a16:creationId xmlns:a16="http://schemas.microsoft.com/office/drawing/2014/main" id="{02E5556F-CF1C-4D58-BCF6-6025D08AC341}"/>
              </a:ext>
            </a:extLst>
          </p:cNvPr>
          <p:cNvSpPr/>
          <p:nvPr/>
        </p:nvSpPr>
        <p:spPr bwMode="auto">
          <a:xfrm rot="17969271" flipH="1">
            <a:off x="7449666" y="4182840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4" name="NO.1 SUB 용접라인_S10_KEY ASSY 용접008">
            <a:extLst>
              <a:ext uri="{FF2B5EF4-FFF2-40B4-BE49-F238E27FC236}">
                <a16:creationId xmlns:a16="http://schemas.microsoft.com/office/drawing/2014/main" id="{3EAD3B7F-23C2-417A-AC96-D977E1A1F76B}"/>
              </a:ext>
            </a:extLst>
          </p:cNvPr>
          <p:cNvSpPr txBox="1"/>
          <p:nvPr/>
        </p:nvSpPr>
        <p:spPr>
          <a:xfrm>
            <a:off x="7747319" y="450189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758A9F38-5ACD-4148-A944-BB57A5175753}"/>
              </a:ext>
            </a:extLst>
          </p:cNvPr>
          <p:cNvCxnSpPr>
            <a:cxnSpLocks/>
            <a:stCxn id="429" idx="2"/>
            <a:endCxn id="134" idx="1"/>
          </p:cNvCxnSpPr>
          <p:nvPr/>
        </p:nvCxnSpPr>
        <p:spPr>
          <a:xfrm>
            <a:off x="7463662" y="4282716"/>
            <a:ext cx="283657" cy="2937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DCAA289F-AC49-4AC3-9FEF-6332BC038A9A}"/>
              </a:ext>
            </a:extLst>
          </p:cNvPr>
          <p:cNvCxnSpPr>
            <a:cxnSpLocks/>
            <a:stCxn id="430" idx="2"/>
            <a:endCxn id="134" idx="1"/>
          </p:cNvCxnSpPr>
          <p:nvPr/>
        </p:nvCxnSpPr>
        <p:spPr>
          <a:xfrm>
            <a:off x="7487971" y="4224750"/>
            <a:ext cx="259348" cy="3517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NO.1 SUB 용접라인_S10_KEY ASSY 용접009">
            <a:extLst>
              <a:ext uri="{FF2B5EF4-FFF2-40B4-BE49-F238E27FC236}">
                <a16:creationId xmlns:a16="http://schemas.microsoft.com/office/drawing/2014/main" id="{DC5A926B-1BA1-4E83-82D2-DE53F691B609}"/>
              </a:ext>
            </a:extLst>
          </p:cNvPr>
          <p:cNvCxnSpPr>
            <a:cxnSpLocks/>
            <a:stCxn id="426" idx="2"/>
            <a:endCxn id="134" idx="1"/>
          </p:cNvCxnSpPr>
          <p:nvPr/>
        </p:nvCxnSpPr>
        <p:spPr>
          <a:xfrm flipV="1">
            <a:off x="7356276" y="4576508"/>
            <a:ext cx="391043" cy="3110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NO.1 SUB 용접라인_S10_KEY ASSY 용접009">
            <a:extLst>
              <a:ext uri="{FF2B5EF4-FFF2-40B4-BE49-F238E27FC236}">
                <a16:creationId xmlns:a16="http://schemas.microsoft.com/office/drawing/2014/main" id="{C405F823-8D9C-4D74-83C5-80DFB621C620}"/>
              </a:ext>
            </a:extLst>
          </p:cNvPr>
          <p:cNvCxnSpPr>
            <a:cxnSpLocks/>
            <a:stCxn id="428" idx="1"/>
            <a:endCxn id="134" idx="1"/>
          </p:cNvCxnSpPr>
          <p:nvPr/>
        </p:nvCxnSpPr>
        <p:spPr>
          <a:xfrm flipV="1">
            <a:off x="7403565" y="4576508"/>
            <a:ext cx="343754" cy="1730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" name="NO.1 SUB 용접라인_S10_KEY ASSY 용접008">
            <a:extLst>
              <a:ext uri="{FF2B5EF4-FFF2-40B4-BE49-F238E27FC236}">
                <a16:creationId xmlns:a16="http://schemas.microsoft.com/office/drawing/2014/main" id="{DC62E883-2E03-4A89-B8FF-55C8AD692189}"/>
              </a:ext>
            </a:extLst>
          </p:cNvPr>
          <p:cNvSpPr txBox="1"/>
          <p:nvPr/>
        </p:nvSpPr>
        <p:spPr>
          <a:xfrm>
            <a:off x="5652523" y="442424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41" name="NO.1 SUB 용접라인_S10_KEY ASSY 용접009">
            <a:extLst>
              <a:ext uri="{FF2B5EF4-FFF2-40B4-BE49-F238E27FC236}">
                <a16:creationId xmlns:a16="http://schemas.microsoft.com/office/drawing/2014/main" id="{241EB4E1-6101-4220-A287-5A46014725F6}"/>
              </a:ext>
            </a:extLst>
          </p:cNvPr>
          <p:cNvCxnSpPr>
            <a:cxnSpLocks/>
            <a:stCxn id="423" idx="2"/>
            <a:endCxn id="440" idx="3"/>
          </p:cNvCxnSpPr>
          <p:nvPr/>
        </p:nvCxnSpPr>
        <p:spPr>
          <a:xfrm flipH="1">
            <a:off x="5920810" y="4266441"/>
            <a:ext cx="349244" cy="2324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2" name="NO.1 SUB 용접라인_S10_KEY ASSY 용접009">
            <a:extLst>
              <a:ext uri="{FF2B5EF4-FFF2-40B4-BE49-F238E27FC236}">
                <a16:creationId xmlns:a16="http://schemas.microsoft.com/office/drawing/2014/main" id="{BDB8A4BD-8C73-4ABD-BFB6-F66D7087D759}"/>
              </a:ext>
            </a:extLst>
          </p:cNvPr>
          <p:cNvCxnSpPr>
            <a:cxnSpLocks/>
            <a:stCxn id="422" idx="2"/>
            <a:endCxn id="440" idx="3"/>
          </p:cNvCxnSpPr>
          <p:nvPr/>
        </p:nvCxnSpPr>
        <p:spPr>
          <a:xfrm flipH="1">
            <a:off x="5920810" y="4216808"/>
            <a:ext cx="307552" cy="2820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3" name="NO.1 SUB 용접라인_S10_KEY ASSY 용접009">
            <a:extLst>
              <a:ext uri="{FF2B5EF4-FFF2-40B4-BE49-F238E27FC236}">
                <a16:creationId xmlns:a16="http://schemas.microsoft.com/office/drawing/2014/main" id="{0DA8DD94-8A1B-4241-95B7-F7E83ACBD7E0}"/>
              </a:ext>
            </a:extLst>
          </p:cNvPr>
          <p:cNvCxnSpPr>
            <a:cxnSpLocks/>
            <a:stCxn id="425" idx="1"/>
            <a:endCxn id="440" idx="3"/>
          </p:cNvCxnSpPr>
          <p:nvPr/>
        </p:nvCxnSpPr>
        <p:spPr>
          <a:xfrm flipH="1" flipV="1">
            <a:off x="5920810" y="4498856"/>
            <a:ext cx="410567" cy="39021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4" name="NO.1 SUB 용접라인_S10_KEY ASSY 용접009">
            <a:extLst>
              <a:ext uri="{FF2B5EF4-FFF2-40B4-BE49-F238E27FC236}">
                <a16:creationId xmlns:a16="http://schemas.microsoft.com/office/drawing/2014/main" id="{D4C262F0-B129-4C33-9D02-F7E75ED3BE93}"/>
              </a:ext>
            </a:extLst>
          </p:cNvPr>
          <p:cNvCxnSpPr>
            <a:cxnSpLocks/>
            <a:stCxn id="424" idx="3"/>
            <a:endCxn id="440" idx="3"/>
          </p:cNvCxnSpPr>
          <p:nvPr/>
        </p:nvCxnSpPr>
        <p:spPr>
          <a:xfrm flipH="1" flipV="1">
            <a:off x="5920810" y="4498856"/>
            <a:ext cx="339141" cy="2437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75" name="图片 69674">
            <a:extLst>
              <a:ext uri="{FF2B5EF4-FFF2-40B4-BE49-F238E27FC236}">
                <a16:creationId xmlns:a16="http://schemas.microsoft.com/office/drawing/2014/main" id="{6D5EEB12-9BCD-4BD5-AD86-5F1FFD18E1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5798" y="5300940"/>
            <a:ext cx="638544" cy="720000"/>
          </a:xfrm>
          <a:prstGeom prst="rect">
            <a:avLst/>
          </a:prstGeom>
        </p:spPr>
      </p:pic>
      <p:pic>
        <p:nvPicPr>
          <p:cNvPr id="69677" name="图片 69676">
            <a:extLst>
              <a:ext uri="{FF2B5EF4-FFF2-40B4-BE49-F238E27FC236}">
                <a16:creationId xmlns:a16="http://schemas.microsoft.com/office/drawing/2014/main" id="{AE696151-2429-46B8-9F94-5DE7C44249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1074" y="5321904"/>
            <a:ext cx="354824" cy="720000"/>
          </a:xfrm>
          <a:prstGeom prst="rect">
            <a:avLst/>
          </a:prstGeom>
        </p:spPr>
      </p:pic>
      <p:pic>
        <p:nvPicPr>
          <p:cNvPr id="69679" name="图片 69678">
            <a:extLst>
              <a:ext uri="{FF2B5EF4-FFF2-40B4-BE49-F238E27FC236}">
                <a16:creationId xmlns:a16="http://schemas.microsoft.com/office/drawing/2014/main" id="{49F05980-035A-4438-A055-68AA14733C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2433" y="5335591"/>
            <a:ext cx="354824" cy="720000"/>
          </a:xfrm>
          <a:prstGeom prst="rect">
            <a:avLst/>
          </a:prstGeom>
        </p:spPr>
      </p:pic>
      <p:pic>
        <p:nvPicPr>
          <p:cNvPr id="69681" name="图片 69680">
            <a:extLst>
              <a:ext uri="{FF2B5EF4-FFF2-40B4-BE49-F238E27FC236}">
                <a16:creationId xmlns:a16="http://schemas.microsoft.com/office/drawing/2014/main" id="{89B2C83C-0100-407C-9E0A-806525268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524" y="5369506"/>
            <a:ext cx="349634" cy="720000"/>
          </a:xfrm>
          <a:prstGeom prst="rect">
            <a:avLst/>
          </a:prstGeom>
        </p:spPr>
      </p:pic>
      <p:pic>
        <p:nvPicPr>
          <p:cNvPr id="69683" name="图片 69682">
            <a:extLst>
              <a:ext uri="{FF2B5EF4-FFF2-40B4-BE49-F238E27FC236}">
                <a16:creationId xmlns:a16="http://schemas.microsoft.com/office/drawing/2014/main" id="{4FEA6051-4B4C-40DD-AA17-2AFA92477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775" y="5354938"/>
            <a:ext cx="349633" cy="720000"/>
          </a:xfrm>
          <a:prstGeom prst="rect">
            <a:avLst/>
          </a:prstGeom>
        </p:spPr>
      </p:pic>
      <p:pic>
        <p:nvPicPr>
          <p:cNvPr id="69685" name="图片 69684">
            <a:extLst>
              <a:ext uri="{FF2B5EF4-FFF2-40B4-BE49-F238E27FC236}">
                <a16:creationId xmlns:a16="http://schemas.microsoft.com/office/drawing/2014/main" id="{ACC91A55-47E8-4B4D-88E3-0CFE287D1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2095" y="5425960"/>
            <a:ext cx="621320" cy="360000"/>
          </a:xfrm>
          <a:prstGeom prst="rect">
            <a:avLst/>
          </a:prstGeom>
        </p:spPr>
      </p:pic>
      <p:pic>
        <p:nvPicPr>
          <p:cNvPr id="69687" name="图片 69686">
            <a:extLst>
              <a:ext uri="{FF2B5EF4-FFF2-40B4-BE49-F238E27FC236}">
                <a16:creationId xmlns:a16="http://schemas.microsoft.com/office/drawing/2014/main" id="{6B6791CD-24D5-458B-A670-6AA40DF4CCA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609" y="5703780"/>
            <a:ext cx="621320" cy="3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D16B62-41CB-4CC7-9EC5-AC7D621B35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287" y="977807"/>
            <a:ext cx="1080000" cy="567026"/>
          </a:xfrm>
          <a:prstGeom prst="rect">
            <a:avLst/>
          </a:prstGeom>
        </p:spPr>
      </p:pic>
      <p:sp>
        <p:nvSpPr>
          <p:cNvPr id="135" name="矩形 134">
            <a:extLst>
              <a:ext uri="{FF2B5EF4-FFF2-40B4-BE49-F238E27FC236}">
                <a16:creationId xmlns:a16="http://schemas.microsoft.com/office/drawing/2014/main" id="{F02F07D6-8153-40A0-B53C-BFC659716030}"/>
              </a:ext>
            </a:extLst>
          </p:cNvPr>
          <p:cNvSpPr/>
          <p:nvPr/>
        </p:nvSpPr>
        <p:spPr bwMode="auto">
          <a:xfrm rot="17562840" flipH="1">
            <a:off x="6131702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7B8F9997-39BD-4639-9749-30584DC6278A}"/>
              </a:ext>
            </a:extLst>
          </p:cNvPr>
          <p:cNvSpPr/>
          <p:nvPr/>
        </p:nvSpPr>
        <p:spPr bwMode="auto">
          <a:xfrm rot="14897446" flipH="1">
            <a:off x="7507240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40" name="NO.1 SUB 용접라인_S10_KEY ASSY 용접009">
            <a:extLst>
              <a:ext uri="{FF2B5EF4-FFF2-40B4-BE49-F238E27FC236}">
                <a16:creationId xmlns:a16="http://schemas.microsoft.com/office/drawing/2014/main" id="{A5197F8C-3502-41CD-BBCC-2872EFC48693}"/>
              </a:ext>
            </a:extLst>
          </p:cNvPr>
          <p:cNvCxnSpPr>
            <a:cxnSpLocks/>
            <a:stCxn id="135" idx="2"/>
            <a:endCxn id="142" idx="0"/>
          </p:cNvCxnSpPr>
          <p:nvPr/>
        </p:nvCxnSpPr>
        <p:spPr>
          <a:xfrm flipV="1">
            <a:off x="6171386" y="3609931"/>
            <a:ext cx="707211" cy="771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NO.1 SUB 용접라인_S10_KEY ASSY 용접009">
            <a:extLst>
              <a:ext uri="{FF2B5EF4-FFF2-40B4-BE49-F238E27FC236}">
                <a16:creationId xmlns:a16="http://schemas.microsoft.com/office/drawing/2014/main" id="{50A9D019-DDC5-49CF-B97C-AB4AF033946E}"/>
              </a:ext>
            </a:extLst>
          </p:cNvPr>
          <p:cNvCxnSpPr>
            <a:cxnSpLocks/>
            <a:stCxn id="137" idx="0"/>
            <a:endCxn id="142" idx="0"/>
          </p:cNvCxnSpPr>
          <p:nvPr/>
        </p:nvCxnSpPr>
        <p:spPr>
          <a:xfrm flipH="1" flipV="1">
            <a:off x="6878597" y="3609931"/>
            <a:ext cx="616288" cy="766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NO.1 SUB 용접라인_S10_KEY ASSY 용접008">
            <a:extLst>
              <a:ext uri="{FF2B5EF4-FFF2-40B4-BE49-F238E27FC236}">
                <a16:creationId xmlns:a16="http://schemas.microsoft.com/office/drawing/2014/main" id="{0669066B-0063-44BC-AD98-0D1A6D39B61B}"/>
              </a:ext>
            </a:extLst>
          </p:cNvPr>
          <p:cNvSpPr txBox="1"/>
          <p:nvPr/>
        </p:nvSpPr>
        <p:spPr>
          <a:xfrm>
            <a:off x="6744453" y="36099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C4DC31-8527-46BC-8F68-37E928CA26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2287" y="1663801"/>
            <a:ext cx="1080000" cy="653097"/>
          </a:xfrm>
          <a:prstGeom prst="rect">
            <a:avLst/>
          </a:prstGeom>
        </p:spPr>
      </p:pic>
      <p:sp>
        <p:nvSpPr>
          <p:cNvPr id="145" name="NO.1 SUB 용접라인_S10_KEY ASSY 용접008">
            <a:extLst>
              <a:ext uri="{FF2B5EF4-FFF2-40B4-BE49-F238E27FC236}">
                <a16:creationId xmlns:a16="http://schemas.microsoft.com/office/drawing/2014/main" id="{8381C868-99AA-4F80-A98B-F5A2847318B3}"/>
              </a:ext>
            </a:extLst>
          </p:cNvPr>
          <p:cNvSpPr txBox="1"/>
          <p:nvPr/>
        </p:nvSpPr>
        <p:spPr>
          <a:xfrm>
            <a:off x="2937022" y="9477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9" name="NO.1 SUB 용접라인_S10_KEY ASSY 용접008">
            <a:extLst>
              <a:ext uri="{FF2B5EF4-FFF2-40B4-BE49-F238E27FC236}">
                <a16:creationId xmlns:a16="http://schemas.microsoft.com/office/drawing/2014/main" id="{F120320A-F0CD-43F2-9B25-4A734EEB206D}"/>
              </a:ext>
            </a:extLst>
          </p:cNvPr>
          <p:cNvSpPr txBox="1"/>
          <p:nvPr/>
        </p:nvSpPr>
        <p:spPr>
          <a:xfrm>
            <a:off x="8531126" y="142547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81E48BB4-BD7F-4669-94FA-F98A9E1E06B2}"/>
              </a:ext>
            </a:extLst>
          </p:cNvPr>
          <p:cNvSpPr/>
          <p:nvPr/>
        </p:nvSpPr>
        <p:spPr bwMode="auto">
          <a:xfrm rot="17035271" flipH="1">
            <a:off x="9002185" y="1270992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F10E2B32-F545-4BBF-B2E9-A49017A62938}"/>
              </a:ext>
            </a:extLst>
          </p:cNvPr>
          <p:cNvCxnSpPr>
            <a:cxnSpLocks/>
            <a:stCxn id="149" idx="3"/>
            <a:endCxn id="153" idx="1"/>
          </p:cNvCxnSpPr>
          <p:nvPr/>
        </p:nvCxnSpPr>
        <p:spPr>
          <a:xfrm>
            <a:off x="8799413" y="1500087"/>
            <a:ext cx="249948" cy="540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" name="矩形 152">
            <a:extLst>
              <a:ext uri="{FF2B5EF4-FFF2-40B4-BE49-F238E27FC236}">
                <a16:creationId xmlns:a16="http://schemas.microsoft.com/office/drawing/2014/main" id="{75236B63-04BF-40AC-BBC3-A2DEDE0768C9}"/>
              </a:ext>
            </a:extLst>
          </p:cNvPr>
          <p:cNvSpPr/>
          <p:nvPr/>
        </p:nvSpPr>
        <p:spPr bwMode="auto">
          <a:xfrm rot="17035271" flipH="1">
            <a:off x="9032169" y="202603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8" name="NO.1 SUB 용접라인_S10_KEY ASSY 용접009">
            <a:extLst>
              <a:ext uri="{FF2B5EF4-FFF2-40B4-BE49-F238E27FC236}">
                <a16:creationId xmlns:a16="http://schemas.microsoft.com/office/drawing/2014/main" id="{C036192F-1746-42DA-A26D-5B433D9620F9}"/>
              </a:ext>
            </a:extLst>
          </p:cNvPr>
          <p:cNvCxnSpPr>
            <a:cxnSpLocks/>
            <a:stCxn id="149" idx="3"/>
            <a:endCxn id="150" idx="3"/>
          </p:cNvCxnSpPr>
          <p:nvPr/>
        </p:nvCxnSpPr>
        <p:spPr>
          <a:xfrm flipV="1">
            <a:off x="8799413" y="1312528"/>
            <a:ext cx="213296" cy="1875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466</Words>
  <Application>Microsoft Office PowerPoint</Application>
  <PresentationFormat>A4 纸张(210x297 毫米)</PresentationFormat>
  <Paragraphs>215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Gulim</vt:lpstr>
      <vt:lpstr>HY견고딕</vt:lpstr>
      <vt:lpstr>Malgun Gothic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144</cp:revision>
  <cp:lastPrinted>2021-07-27T08:12:27Z</cp:lastPrinted>
  <dcterms:created xsi:type="dcterms:W3CDTF">2010-02-17T04:26:48Z</dcterms:created>
  <dcterms:modified xsi:type="dcterms:W3CDTF">2023-09-26T05:55:33Z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