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C2D7E-D651-4BC4-A608-5F90CCD90D36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29F70-D789-4730-ACB1-6EC9104FE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726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C2D7E-D651-4BC4-A608-5F90CCD90D36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29F70-D789-4730-ACB1-6EC9104FE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171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C2D7E-D651-4BC4-A608-5F90CCD90D36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29F70-D789-4730-ACB1-6EC9104FE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80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C2D7E-D651-4BC4-A608-5F90CCD90D36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29F70-D789-4730-ACB1-6EC9104FE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728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C2D7E-D651-4BC4-A608-5F90CCD90D36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29F70-D789-4730-ACB1-6EC9104FE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00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C2D7E-D651-4BC4-A608-5F90CCD90D36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29F70-D789-4730-ACB1-6EC9104FE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521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C2D7E-D651-4BC4-A608-5F90CCD90D36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29F70-D789-4730-ACB1-6EC9104FE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072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C2D7E-D651-4BC4-A608-5F90CCD90D36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29F70-D789-4730-ACB1-6EC9104FE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666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C2D7E-D651-4BC4-A608-5F90CCD90D36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29F70-D789-4730-ACB1-6EC9104FE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273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C2D7E-D651-4BC4-A608-5F90CCD90D36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29F70-D789-4730-ACB1-6EC9104FE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503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C2D7E-D651-4BC4-A608-5F90CCD90D36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29F70-D789-4730-ACB1-6EC9104FE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345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7C2D7E-D651-4BC4-A608-5F90CCD90D36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629F70-D789-4730-ACB1-6EC9104FE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23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625" y="2564904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变更后扶手数据</a:t>
            </a:r>
            <a:endParaRPr lang="zh-CN" alt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7" y="3121605"/>
            <a:ext cx="3885853" cy="1048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-22459" y="5720482"/>
            <a:ext cx="88924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更改后扶手安装空间变小，安装孔轴心距离扶手边界</a:t>
            </a:r>
            <a:r>
              <a:rPr lang="en-US" altLang="zh-CN" dirty="0" smtClean="0"/>
              <a:t>5.6mm</a:t>
            </a:r>
            <a:r>
              <a:rPr lang="zh-CN" altLang="en-US" dirty="0" smtClean="0"/>
              <a:t>，此时小于安装轴半径</a:t>
            </a:r>
            <a:r>
              <a:rPr lang="en-US" altLang="zh-CN" dirty="0" smtClean="0"/>
              <a:t>8mm</a:t>
            </a:r>
            <a:r>
              <a:rPr lang="zh-CN" altLang="en-US" dirty="0" smtClean="0"/>
              <a:t>，此时采用锁付螺栓和螺母都无法安装；（实际安装时内六角阶梯螺栓干涉</a:t>
            </a:r>
            <a:r>
              <a:rPr lang="en-US" altLang="zh-CN" dirty="0" smtClean="0"/>
              <a:t>3.5mm</a:t>
            </a:r>
            <a:r>
              <a:rPr lang="zh-CN" altLang="en-US" dirty="0" smtClean="0"/>
              <a:t>无法穿过轴孔，采用螺母安装及工具空间需要更大）</a:t>
            </a:r>
            <a:endParaRPr lang="zh-CN" alt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47" y="4223097"/>
            <a:ext cx="4248472" cy="1146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96208"/>
            <a:ext cx="4996263" cy="1348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0" y="3240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变更前扶手数据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1844824"/>
            <a:ext cx="8892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更改前扶手安装空间基本能够满足螺栓安装空间。</a:t>
            </a:r>
            <a:endParaRPr lang="zh-CN" altLang="en-US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6259" y="3200385"/>
            <a:ext cx="1734257" cy="2311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9627" y="3238400"/>
            <a:ext cx="3110323" cy="2273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25813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80</Words>
  <Application>Microsoft Office PowerPoint</Application>
  <PresentationFormat>全屏显示(4:3)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hp</dc:creator>
  <cp:lastModifiedBy>hp</cp:lastModifiedBy>
  <cp:revision>4</cp:revision>
  <dcterms:created xsi:type="dcterms:W3CDTF">2023-07-25T00:44:49Z</dcterms:created>
  <dcterms:modified xsi:type="dcterms:W3CDTF">2023-07-25T01:03:42Z</dcterms:modified>
</cp:coreProperties>
</file>