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4"/>
  </p:notesMasterIdLst>
  <p:handoutMasterIdLst>
    <p:handoutMasterId r:id="rId15"/>
  </p:handoutMasterIdLst>
  <p:sldIdLst>
    <p:sldId id="485" r:id="rId7"/>
    <p:sldId id="427" r:id="rId8"/>
    <p:sldId id="487" r:id="rId9"/>
    <p:sldId id="506" r:id="rId10"/>
    <p:sldId id="504" r:id="rId11"/>
    <p:sldId id="505" r:id="rId12"/>
    <p:sldId id="502" r:id="rId13"/>
  </p:sldIdLst>
  <p:sldSz cx="9906000" cy="6858000" type="A4"/>
  <p:notesSz cx="6735763" cy="9866313"/>
  <p:custDataLst>
    <p:tags r:id="rId16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9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056" y="96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2023-09-28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23.9/28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2023-09-28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w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" Type="http://schemas.openxmlformats.org/officeDocument/2006/relationships/image" Target="../media/image7.emf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11" Type="http://schemas.openxmlformats.org/officeDocument/2006/relationships/image" Target="../media/image16.wmf"/><Relationship Id="rId5" Type="http://schemas.openxmlformats.org/officeDocument/2006/relationships/image" Target="../media/image10.e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11" Type="http://schemas.openxmlformats.org/officeDocument/2006/relationships/image" Target="../media/image19.png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A6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项目焊接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JIG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开发及说明会报告书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2023.9.28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35762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50,000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底支架焊接总成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22.7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26722"/>
              </p:ext>
            </p:extLst>
          </p:nvPr>
        </p:nvGraphicFramePr>
        <p:xfrm>
          <a:off x="1360488" y="2441575"/>
          <a:ext cx="4181476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CAPA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作业日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22.7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7121525" y="762000"/>
            <a:ext cx="1246188" cy="252413"/>
          </a:xfrm>
          <a:prstGeom prst="roundRect">
            <a:avLst>
              <a:gd name="adj" fmla="val 148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开发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ITEM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现况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26186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底支架全部按照手动压紧设计并制作，同步设计气动压紧改造方案，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BASE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预留全部安装孔位，便于后期设备技改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27537"/>
              </p:ext>
            </p:extLst>
          </p:nvPr>
        </p:nvGraphicFramePr>
        <p:xfrm>
          <a:off x="1308100" y="3354388"/>
          <a:ext cx="6587269" cy="212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  <a:cs typeface="+mn-cs"/>
                        </a:rPr>
                        <a:t>2023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0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简易焊胎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5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직선 화살표 연결선 25">
            <a:extLst>
              <a:ext uri="{FF2B5EF4-FFF2-40B4-BE49-F238E27FC236}">
                <a16:creationId xmlns:a16="http://schemas.microsoft.com/office/drawing/2014/main" id="{0B171ADB-B2AF-4791-B47A-0EDA9DC59CA9}"/>
              </a:ext>
            </a:extLst>
          </p:cNvPr>
          <p:cNvCxnSpPr/>
          <p:nvPr/>
        </p:nvCxnSpPr>
        <p:spPr>
          <a:xfrm>
            <a:off x="2000250" y="4276725"/>
            <a:ext cx="2772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이등변 삼각형 26">
            <a:extLst>
              <a:ext uri="{FF2B5EF4-FFF2-40B4-BE49-F238E27FC236}">
                <a16:creationId xmlns:a16="http://schemas.microsoft.com/office/drawing/2014/main" id="{BDC9070C-5692-4419-9B47-83DB332E9911}"/>
              </a:ext>
            </a:extLst>
          </p:cNvPr>
          <p:cNvSpPr/>
          <p:nvPr/>
        </p:nvSpPr>
        <p:spPr>
          <a:xfrm flipV="1">
            <a:off x="3819153" y="4203700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5E5FFB13-C58B-482A-AC9F-B0EDF97DFCF9}"/>
              </a:ext>
            </a:extLst>
          </p:cNvPr>
          <p:cNvSpPr/>
          <p:nvPr/>
        </p:nvSpPr>
        <p:spPr>
          <a:xfrm>
            <a:off x="3485778" y="3932238"/>
            <a:ext cx="819150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36260515-B553-4BA9-B4B6-D211017380F6}"/>
              </a:ext>
            </a:extLst>
          </p:cNvPr>
          <p:cNvSpPr/>
          <p:nvPr/>
        </p:nvSpPr>
        <p:spPr>
          <a:xfrm>
            <a:off x="3485778" y="4343400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10/9</a:t>
            </a:r>
          </a:p>
        </p:txBody>
      </p:sp>
      <p:sp>
        <p:nvSpPr>
          <p:cNvPr id="27" name="직사각형 33">
            <a:extLst>
              <a:ext uri="{FF2B5EF4-FFF2-40B4-BE49-F238E27FC236}">
                <a16:creationId xmlns:a16="http://schemas.microsoft.com/office/drawing/2014/main" id="{1D1D1EC5-B273-40B7-874F-E9B1531C1FA2}"/>
              </a:ext>
            </a:extLst>
          </p:cNvPr>
          <p:cNvSpPr/>
          <p:nvPr/>
        </p:nvSpPr>
        <p:spPr>
          <a:xfrm>
            <a:off x="4423469" y="3932238"/>
            <a:ext cx="81756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이등변 삼각형 70">
            <a:extLst>
              <a:ext uri="{FF2B5EF4-FFF2-40B4-BE49-F238E27FC236}">
                <a16:creationId xmlns:a16="http://schemas.microsoft.com/office/drawing/2014/main" id="{14CB8E34-A514-4CFD-85AF-DC7CEB3DF7E0}"/>
              </a:ext>
            </a:extLst>
          </p:cNvPr>
          <p:cNvSpPr/>
          <p:nvPr/>
        </p:nvSpPr>
        <p:spPr>
          <a:xfrm flipV="1">
            <a:off x="4740771" y="4199004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5" name="직사각형 72">
            <a:extLst>
              <a:ext uri="{FF2B5EF4-FFF2-40B4-BE49-F238E27FC236}">
                <a16:creationId xmlns:a16="http://schemas.microsoft.com/office/drawing/2014/main" id="{61B7D695-A70D-44F4-B225-AD506930B060}"/>
              </a:ext>
            </a:extLst>
          </p:cNvPr>
          <p:cNvSpPr/>
          <p:nvPr/>
        </p:nvSpPr>
        <p:spPr>
          <a:xfrm>
            <a:off x="4404221" y="4330767"/>
            <a:ext cx="817563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11/15</a:t>
            </a:r>
          </a:p>
        </p:txBody>
      </p:sp>
      <p:sp>
        <p:nvSpPr>
          <p:cNvPr id="62" name="이등변 삼각형 26">
            <a:extLst>
              <a:ext uri="{FF2B5EF4-FFF2-40B4-BE49-F238E27FC236}">
                <a16:creationId xmlns:a16="http://schemas.microsoft.com/office/drawing/2014/main" id="{96DCFEB2-B15F-4288-A33A-AF03207AECEF}"/>
              </a:ext>
            </a:extLst>
          </p:cNvPr>
          <p:cNvSpPr/>
          <p:nvPr/>
        </p:nvSpPr>
        <p:spPr>
          <a:xfrm flipV="1">
            <a:off x="4395217" y="4203231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3" name="직사각형 27">
            <a:extLst>
              <a:ext uri="{FF2B5EF4-FFF2-40B4-BE49-F238E27FC236}">
                <a16:creationId xmlns:a16="http://schemas.microsoft.com/office/drawing/2014/main" id="{CF03DD9D-FDCB-42E2-81E8-5E3D872B59C2}"/>
              </a:ext>
            </a:extLst>
          </p:cNvPr>
          <p:cNvSpPr/>
          <p:nvPr/>
        </p:nvSpPr>
        <p:spPr>
          <a:xfrm>
            <a:off x="4014465" y="3931769"/>
            <a:ext cx="771029" cy="278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制作完成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직사각형 28">
            <a:extLst>
              <a:ext uri="{FF2B5EF4-FFF2-40B4-BE49-F238E27FC236}">
                <a16:creationId xmlns:a16="http://schemas.microsoft.com/office/drawing/2014/main" id="{94EAA8E1-2424-4F8E-89B3-CFDDC4B1B9A3}"/>
              </a:ext>
            </a:extLst>
          </p:cNvPr>
          <p:cNvSpPr/>
          <p:nvPr/>
        </p:nvSpPr>
        <p:spPr>
          <a:xfrm>
            <a:off x="4061842" y="4342931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11/10</a:t>
            </a:r>
          </a:p>
        </p:txBody>
      </p:sp>
      <p:graphicFrame>
        <p:nvGraphicFramePr>
          <p:cNvPr id="42" name="표 52">
            <a:extLst>
              <a:ext uri="{FF2B5EF4-FFF2-40B4-BE49-F238E27FC236}">
                <a16:creationId xmlns:a16="http://schemas.microsoft.com/office/drawing/2014/main" id="{C59352CB-6FB8-484C-9B61-0AC16C130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31698"/>
              </p:ext>
            </p:extLst>
          </p:nvPr>
        </p:nvGraphicFramePr>
        <p:xfrm>
          <a:off x="7715249" y="1187675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宽车副司机座椅底支架总成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(SHT0016629)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52">
            <a:extLst>
              <a:ext uri="{FF2B5EF4-FFF2-40B4-BE49-F238E27FC236}">
                <a16:creationId xmlns:a16="http://schemas.microsoft.com/office/drawing/2014/main" id="{040FEFF7-8046-4657-A520-9760E296C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15373"/>
              </p:ext>
            </p:extLst>
          </p:nvPr>
        </p:nvGraphicFramePr>
        <p:xfrm>
          <a:off x="7715249" y="2245587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A6</a:t>
                      </a: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中宽车副司机座椅底支架总成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(SHT0016628)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52">
            <a:extLst>
              <a:ext uri="{FF2B5EF4-FFF2-40B4-BE49-F238E27FC236}">
                <a16:creationId xmlns:a16="http://schemas.microsoft.com/office/drawing/2014/main" id="{7CF8DBFB-711B-4CCB-85A5-CF1FDA200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46535"/>
              </p:ext>
            </p:extLst>
          </p:nvPr>
        </p:nvGraphicFramePr>
        <p:xfrm>
          <a:off x="5602861" y="1187445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宽车主驾驶底部支架焊接总成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(SHT0016014)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52">
            <a:extLst>
              <a:ext uri="{FF2B5EF4-FFF2-40B4-BE49-F238E27FC236}">
                <a16:creationId xmlns:a16="http://schemas.microsoft.com/office/drawing/2014/main" id="{BEC66FBA-4BD0-477B-B0B3-B8C31B21C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13696"/>
              </p:ext>
            </p:extLst>
          </p:nvPr>
        </p:nvGraphicFramePr>
        <p:xfrm>
          <a:off x="5602861" y="2245357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中宽车主驾驶底部支架焊接总成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(SHT0015987)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21A40896-DAD5-4C02-B980-4ECC8AF3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006" y="2626269"/>
            <a:ext cx="1108611" cy="57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BA2CB5-E661-4034-8F71-6969DE60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859" y="1553700"/>
            <a:ext cx="976904" cy="57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AFBB94-DC3D-4854-A725-DA7FD067E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49" y="2621766"/>
            <a:ext cx="1026475" cy="57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0978CD9-D049-4A5F-9E3F-180BBF936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652" y="1553700"/>
            <a:ext cx="873872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61604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底支架焊接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50,000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186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㎡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3300413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72779" name="직선 연결선 191"/>
          <p:cNvCxnSpPr/>
          <p:nvPr/>
        </p:nvCxnSpPr>
        <p:spPr>
          <a:xfrm flipH="1">
            <a:off x="5600056" y="1297881"/>
            <a:ext cx="3175" cy="184785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</p:cxnSp>
      <p:cxnSp>
        <p:nvCxnSpPr>
          <p:cNvPr id="72780" name="직선 연결선 224"/>
          <p:cNvCxnSpPr/>
          <p:nvPr/>
        </p:nvCxnSpPr>
        <p:spPr>
          <a:xfrm flipH="1">
            <a:off x="5368281" y="1267718"/>
            <a:ext cx="25082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781" name="직선 연결선 198"/>
          <p:cNvCxnSpPr>
            <a:cxnSpLocks/>
          </p:cNvCxnSpPr>
          <p:nvPr/>
        </p:nvCxnSpPr>
        <p:spPr>
          <a:xfrm>
            <a:off x="2896929" y="3389178"/>
            <a:ext cx="2382965" cy="167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</p:cxnSp>
      <p:cxnSp>
        <p:nvCxnSpPr>
          <p:cNvPr id="72782" name="직선 연결선 200"/>
          <p:cNvCxnSpPr/>
          <p:nvPr/>
        </p:nvCxnSpPr>
        <p:spPr>
          <a:xfrm flipV="1">
            <a:off x="5279894" y="3168202"/>
            <a:ext cx="0" cy="2063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2" name="TextBox 820"/>
          <p:cNvSpPr txBox="1"/>
          <p:nvPr/>
        </p:nvSpPr>
        <p:spPr bwMode="auto">
          <a:xfrm>
            <a:off x="3844197" y="3282597"/>
            <a:ext cx="546100" cy="1111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900" dirty="0">
                <a:latin typeface="현대하모니 M" pitchFamily="18" charset="-127"/>
                <a:ea typeface="현대하모니 M" pitchFamily="18" charset="-127"/>
              </a:rPr>
              <a:t>12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M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cxnSp>
        <p:nvCxnSpPr>
          <p:cNvPr id="72784" name="직선 연결선 202"/>
          <p:cNvCxnSpPr/>
          <p:nvPr/>
        </p:nvCxnSpPr>
        <p:spPr>
          <a:xfrm flipV="1">
            <a:off x="2896929" y="3140968"/>
            <a:ext cx="0" cy="2063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785" name="직선 연결선 193"/>
          <p:cNvCxnSpPr/>
          <p:nvPr/>
        </p:nvCxnSpPr>
        <p:spPr>
          <a:xfrm flipH="1">
            <a:off x="5384156" y="3140968"/>
            <a:ext cx="25082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05587DF-9FF0-4648-AF74-7459EB0D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93" y="1200290"/>
            <a:ext cx="2479418" cy="1967912"/>
          </a:xfrm>
          <a:prstGeom prst="rect">
            <a:avLst/>
          </a:prstGeom>
        </p:spPr>
      </p:pic>
      <p:sp>
        <p:nvSpPr>
          <p:cNvPr id="198" name="TextBox 815"/>
          <p:cNvSpPr txBox="1"/>
          <p:nvPr/>
        </p:nvSpPr>
        <p:spPr bwMode="auto">
          <a:xfrm rot="5400000">
            <a:off x="5231756" y="1942406"/>
            <a:ext cx="471488" cy="1317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900" dirty="0">
                <a:latin typeface="현대하모니 M" pitchFamily="18" charset="-127"/>
                <a:ea typeface="현대하모니 M" pitchFamily="18" charset="-127"/>
              </a:rPr>
              <a:t>8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M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sp>
        <p:nvSpPr>
          <p:cNvPr id="72836" name="TextBox 37"/>
          <p:cNvSpPr txBox="1"/>
          <p:nvPr/>
        </p:nvSpPr>
        <p:spPr>
          <a:xfrm>
            <a:off x="3466016" y="2642178"/>
            <a:ext cx="504000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主驾宽车底支架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8" name="TextBox 37"/>
          <p:cNvSpPr txBox="1"/>
          <p:nvPr/>
        </p:nvSpPr>
        <p:spPr>
          <a:xfrm>
            <a:off x="4253017" y="2642178"/>
            <a:ext cx="504000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副驾宽车底支架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9" name="TextBox 37"/>
          <p:cNvSpPr txBox="1"/>
          <p:nvPr/>
        </p:nvSpPr>
        <p:spPr>
          <a:xfrm>
            <a:off x="3466016" y="1600249"/>
            <a:ext cx="504000" cy="131253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副驾中宽车底支架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40" name="TextBox 37"/>
          <p:cNvSpPr txBox="1"/>
          <p:nvPr/>
        </p:nvSpPr>
        <p:spPr>
          <a:xfrm>
            <a:off x="4253017" y="1600249"/>
            <a:ext cx="504000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主驾中宽车底支架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49620"/>
              </p:ext>
            </p:extLst>
          </p:nvPr>
        </p:nvGraphicFramePr>
        <p:xfrm>
          <a:off x="416496" y="908720"/>
          <a:ext cx="8784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12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943612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336785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562858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481808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单工程时间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657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中宽车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707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163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04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05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中宽车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186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7420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7E455A9-F175-4944-9E8A-460C9A301790}"/>
              </a:ext>
            </a:extLst>
          </p:cNvPr>
          <p:cNvSpPr txBox="1"/>
          <p:nvPr/>
        </p:nvSpPr>
        <p:spPr>
          <a:xfrm>
            <a:off x="704528" y="31409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根据布局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C/T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158s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（包含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次清枪剪丝）。</a:t>
            </a:r>
          </a:p>
        </p:txBody>
      </p:sp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37333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宽车主驾底部支架焊接总成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中宽车主驾底部支架焊接总成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657mm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707mm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8" name="组合 87">
            <a:extLst>
              <a:ext uri="{FF2B5EF4-FFF2-40B4-BE49-F238E27FC236}">
                <a16:creationId xmlns:a16="http://schemas.microsoft.com/office/drawing/2014/main" id="{C6E14766-5B3F-46DD-94B7-64538F4E5243}"/>
              </a:ext>
            </a:extLst>
          </p:cNvPr>
          <p:cNvGrpSpPr/>
          <p:nvPr/>
        </p:nvGrpSpPr>
        <p:grpSpPr>
          <a:xfrm>
            <a:off x="1386809" y="933492"/>
            <a:ext cx="2165048" cy="1117853"/>
            <a:chOff x="1386808" y="933492"/>
            <a:chExt cx="2843385" cy="139778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82F7088-B11A-4D4E-80D7-41ED7C51E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6808" y="933492"/>
              <a:ext cx="2843385" cy="1397786"/>
            </a:xfrm>
            <a:prstGeom prst="rect">
              <a:avLst/>
            </a:prstGeom>
          </p:spPr>
        </p:pic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AAD1B194-229D-4F08-ADDE-A6412C8234BA}"/>
                </a:ext>
              </a:extLst>
            </p:cNvPr>
            <p:cNvSpPr/>
            <p:nvPr/>
          </p:nvSpPr>
          <p:spPr bwMode="auto">
            <a:xfrm rot="16200000" flipH="1">
              <a:off x="1854139" y="114344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76" name="NO.1 SUB 용접라인_S10_KEY ASSY 용접009">
              <a:extLst>
                <a:ext uri="{FF2B5EF4-FFF2-40B4-BE49-F238E27FC236}">
                  <a16:creationId xmlns:a16="http://schemas.microsoft.com/office/drawing/2014/main" id="{4D219AD3-4676-4051-92E7-B97F52DEDC9E}"/>
                </a:ext>
              </a:extLst>
            </p:cNvPr>
            <p:cNvCxnSpPr>
              <a:cxnSpLocks/>
              <a:stCxn id="208" idx="0"/>
              <a:endCxn id="171" idx="2"/>
            </p:cNvCxnSpPr>
            <p:nvPr/>
          </p:nvCxnSpPr>
          <p:spPr>
            <a:xfrm flipH="1" flipV="1">
              <a:off x="1906790" y="1178096"/>
              <a:ext cx="806705" cy="36025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1" name="NO.1 SUB 용접라인_S10_KEY ASSY 용접009">
              <a:extLst>
                <a:ext uri="{FF2B5EF4-FFF2-40B4-BE49-F238E27FC236}">
                  <a16:creationId xmlns:a16="http://schemas.microsoft.com/office/drawing/2014/main" id="{7EE55B75-E099-45C6-9A89-38CD808BA25F}"/>
                </a:ext>
              </a:extLst>
            </p:cNvPr>
            <p:cNvCxnSpPr>
              <a:cxnSpLocks/>
              <a:stCxn id="208" idx="2"/>
              <a:endCxn id="214" idx="2"/>
            </p:cNvCxnSpPr>
            <p:nvPr/>
          </p:nvCxnSpPr>
          <p:spPr>
            <a:xfrm>
              <a:off x="2713495" y="1687573"/>
              <a:ext cx="911958" cy="40605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08" name="NO.1 SUB 용접라인_S10_KEY ASSY 용접008">
              <a:extLst>
                <a:ext uri="{FF2B5EF4-FFF2-40B4-BE49-F238E27FC236}">
                  <a16:creationId xmlns:a16="http://schemas.microsoft.com/office/drawing/2014/main" id="{4B4B21FC-1792-44BD-B47E-019446961594}"/>
                </a:ext>
              </a:extLst>
            </p:cNvPr>
            <p:cNvSpPr txBox="1"/>
            <p:nvPr/>
          </p:nvSpPr>
          <p:spPr>
            <a:xfrm>
              <a:off x="2579351" y="153834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6*10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87956E70-BBE0-4FF3-9AE7-2600DFA2E0A3}"/>
                </a:ext>
              </a:extLst>
            </p:cNvPr>
            <p:cNvSpPr/>
            <p:nvPr/>
          </p:nvSpPr>
          <p:spPr bwMode="auto">
            <a:xfrm rot="16200000" flipH="1">
              <a:off x="1851494" y="206474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1917FA67-84E3-4B97-8E3A-1A0A3862FC06}"/>
                </a:ext>
              </a:extLst>
            </p:cNvPr>
            <p:cNvSpPr/>
            <p:nvPr/>
          </p:nvSpPr>
          <p:spPr bwMode="auto">
            <a:xfrm rot="5400000" flipH="1">
              <a:off x="3645974" y="113394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C3C80EA3-174A-4241-B1F5-FDBFDC7BE7F7}"/>
                </a:ext>
              </a:extLst>
            </p:cNvPr>
            <p:cNvSpPr/>
            <p:nvPr/>
          </p:nvSpPr>
          <p:spPr bwMode="auto">
            <a:xfrm rot="5361716" flipH="1">
              <a:off x="3642102" y="205859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15" name="NO.1 SUB 용접라인_S10_KEY ASSY 용접009">
              <a:extLst>
                <a:ext uri="{FF2B5EF4-FFF2-40B4-BE49-F238E27FC236}">
                  <a16:creationId xmlns:a16="http://schemas.microsoft.com/office/drawing/2014/main" id="{9D1647E5-D5F0-4B04-9337-4FE33EB46675}"/>
                </a:ext>
              </a:extLst>
            </p:cNvPr>
            <p:cNvCxnSpPr>
              <a:cxnSpLocks/>
              <a:stCxn id="212" idx="2"/>
              <a:endCxn id="208" idx="0"/>
            </p:cNvCxnSpPr>
            <p:nvPr/>
          </p:nvCxnSpPr>
          <p:spPr>
            <a:xfrm flipH="1">
              <a:off x="2713495" y="1168592"/>
              <a:ext cx="915828" cy="36975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6" name="NO.1 SUB 용접라인_S10_KEY ASSY 용접009">
              <a:extLst>
                <a:ext uri="{FF2B5EF4-FFF2-40B4-BE49-F238E27FC236}">
                  <a16:creationId xmlns:a16="http://schemas.microsoft.com/office/drawing/2014/main" id="{43E13A66-F587-4416-A75E-FAA55188F8B7}"/>
                </a:ext>
              </a:extLst>
            </p:cNvPr>
            <p:cNvCxnSpPr>
              <a:cxnSpLocks/>
              <a:stCxn id="208" idx="2"/>
              <a:endCxn id="211" idx="2"/>
            </p:cNvCxnSpPr>
            <p:nvPr/>
          </p:nvCxnSpPr>
          <p:spPr>
            <a:xfrm flipH="1">
              <a:off x="1904145" y="1687573"/>
              <a:ext cx="809350" cy="41182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0224176A-FAFF-4380-A785-8BDFCC811CD3}"/>
                </a:ext>
              </a:extLst>
            </p:cNvPr>
            <p:cNvSpPr/>
            <p:nvPr/>
          </p:nvSpPr>
          <p:spPr bwMode="auto">
            <a:xfrm rot="5400000" flipH="1">
              <a:off x="3746379" y="113279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87" name="NO.1 SUB 용접라인_S10_KEY ASSY 용접009">
              <a:extLst>
                <a:ext uri="{FF2B5EF4-FFF2-40B4-BE49-F238E27FC236}">
                  <a16:creationId xmlns:a16="http://schemas.microsoft.com/office/drawing/2014/main" id="{757FDCDA-7E3A-4471-92D5-5DE177D816F8}"/>
                </a:ext>
              </a:extLst>
            </p:cNvPr>
            <p:cNvCxnSpPr>
              <a:cxnSpLocks/>
              <a:stCxn id="186" idx="1"/>
              <a:endCxn id="208" idx="0"/>
            </p:cNvCxnSpPr>
            <p:nvPr/>
          </p:nvCxnSpPr>
          <p:spPr>
            <a:xfrm flipH="1">
              <a:off x="2713495" y="1185442"/>
              <a:ext cx="1050884" cy="35290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9C948E33-3970-4AAB-868D-6FD8DF705C6F}"/>
                </a:ext>
              </a:extLst>
            </p:cNvPr>
            <p:cNvSpPr/>
            <p:nvPr/>
          </p:nvSpPr>
          <p:spPr bwMode="auto">
            <a:xfrm rot="5361716" flipH="1">
              <a:off x="3748070" y="205859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00" name="NO.1 SUB 용접라인_S10_KEY ASSY 용접009">
              <a:extLst>
                <a:ext uri="{FF2B5EF4-FFF2-40B4-BE49-F238E27FC236}">
                  <a16:creationId xmlns:a16="http://schemas.microsoft.com/office/drawing/2014/main" id="{BD068698-0BB0-4461-A4CC-EA11FAFC92B1}"/>
                </a:ext>
              </a:extLst>
            </p:cNvPr>
            <p:cNvCxnSpPr>
              <a:cxnSpLocks/>
              <a:stCxn id="208" idx="2"/>
              <a:endCxn id="199" idx="3"/>
            </p:cNvCxnSpPr>
            <p:nvPr/>
          </p:nvCxnSpPr>
          <p:spPr>
            <a:xfrm>
              <a:off x="2713495" y="1687573"/>
              <a:ext cx="1052375" cy="38767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6D71815F-D070-4412-A51C-B7DC34CBCB5A}"/>
              </a:ext>
            </a:extLst>
          </p:cNvPr>
          <p:cNvGrpSpPr/>
          <p:nvPr/>
        </p:nvGrpSpPr>
        <p:grpSpPr>
          <a:xfrm>
            <a:off x="1433277" y="2378256"/>
            <a:ext cx="4057316" cy="1080000"/>
            <a:chOff x="1433277" y="2378256"/>
            <a:chExt cx="4057316" cy="1080000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237CB62-D2C7-4418-907E-F0F778CD0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277" y="2378256"/>
              <a:ext cx="2019303" cy="1080000"/>
            </a:xfrm>
            <a:prstGeom prst="rect">
              <a:avLst/>
            </a:prstGeom>
          </p:spPr>
        </p:pic>
        <p:pic>
          <p:nvPicPr>
            <p:cNvPr id="221" name="图片 220">
              <a:extLst>
                <a:ext uri="{FF2B5EF4-FFF2-40B4-BE49-F238E27FC236}">
                  <a16:creationId xmlns:a16="http://schemas.microsoft.com/office/drawing/2014/main" id="{228C26B9-CA14-4C7C-A832-424245E7D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71290" y="2378256"/>
              <a:ext cx="2019303" cy="1080000"/>
            </a:xfrm>
            <a:prstGeom prst="rect">
              <a:avLst/>
            </a:prstGeom>
          </p:spPr>
        </p:pic>
        <p:cxnSp>
          <p:nvCxnSpPr>
            <p:cNvPr id="205" name="NO.1 SUB 용접라인_S10_KEY ASSY 용접009">
              <a:extLst>
                <a:ext uri="{FF2B5EF4-FFF2-40B4-BE49-F238E27FC236}">
                  <a16:creationId xmlns:a16="http://schemas.microsoft.com/office/drawing/2014/main" id="{DB5BD81E-9B20-451C-808C-BA81CBAEED35}"/>
                </a:ext>
              </a:extLst>
            </p:cNvPr>
            <p:cNvCxnSpPr>
              <a:cxnSpLocks/>
              <a:stCxn id="196" idx="0"/>
              <a:endCxn id="248" idx="3"/>
            </p:cNvCxnSpPr>
            <p:nvPr/>
          </p:nvCxnSpPr>
          <p:spPr>
            <a:xfrm flipV="1">
              <a:off x="3478541" y="2661123"/>
              <a:ext cx="254089" cy="59815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6" name="NO.1 SUB 용접라인_S10_KEY ASSY 용접009">
              <a:extLst>
                <a:ext uri="{FF2B5EF4-FFF2-40B4-BE49-F238E27FC236}">
                  <a16:creationId xmlns:a16="http://schemas.microsoft.com/office/drawing/2014/main" id="{28CE77B7-1BE7-4CF2-8FE5-3220CDDF49FF}"/>
                </a:ext>
              </a:extLst>
            </p:cNvPr>
            <p:cNvCxnSpPr>
              <a:cxnSpLocks/>
              <a:stCxn id="196" idx="0"/>
              <a:endCxn id="224" idx="3"/>
            </p:cNvCxnSpPr>
            <p:nvPr/>
          </p:nvCxnSpPr>
          <p:spPr>
            <a:xfrm flipH="1" flipV="1">
              <a:off x="3185854" y="2653987"/>
              <a:ext cx="292687" cy="60529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115BC3E5-541D-4373-8C37-9238463B1A9F}"/>
                </a:ext>
              </a:extLst>
            </p:cNvPr>
            <p:cNvSpPr/>
            <p:nvPr/>
          </p:nvSpPr>
          <p:spPr bwMode="auto">
            <a:xfrm rot="14879821" flipH="1">
              <a:off x="3161110" y="260264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F6C65183-2C64-4849-9B43-B04638AC74F5}"/>
                </a:ext>
              </a:extLst>
            </p:cNvPr>
            <p:cNvSpPr/>
            <p:nvPr/>
          </p:nvSpPr>
          <p:spPr bwMode="auto">
            <a:xfrm rot="14879821" flipH="1">
              <a:off x="3044691" y="265565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C72C6011-E23A-48CF-97A5-2FF4D9D3F323}"/>
                </a:ext>
              </a:extLst>
            </p:cNvPr>
            <p:cNvSpPr/>
            <p:nvPr/>
          </p:nvSpPr>
          <p:spPr bwMode="auto">
            <a:xfrm rot="14879821" flipH="1">
              <a:off x="2948239" y="269399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433A01BB-469B-4AF0-B98F-2B6B75A0F222}"/>
                </a:ext>
              </a:extLst>
            </p:cNvPr>
            <p:cNvSpPr/>
            <p:nvPr/>
          </p:nvSpPr>
          <p:spPr bwMode="auto">
            <a:xfrm rot="14879821" flipH="1">
              <a:off x="2050663" y="301418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1E0E6273-887F-4D3F-BDC3-6096A2B2D066}"/>
                </a:ext>
              </a:extLst>
            </p:cNvPr>
            <p:cNvSpPr/>
            <p:nvPr/>
          </p:nvSpPr>
          <p:spPr bwMode="auto">
            <a:xfrm rot="10958591" flipH="1">
              <a:off x="1984277" y="311676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D8A0BE58-1773-4639-8464-A700601F7172}"/>
                </a:ext>
              </a:extLst>
            </p:cNvPr>
            <p:cNvSpPr/>
            <p:nvPr/>
          </p:nvSpPr>
          <p:spPr bwMode="auto">
            <a:xfrm rot="10958591" flipH="1">
              <a:off x="1974550" y="323463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C39A693C-1B00-4468-B9B5-778FC1CE8CAD}"/>
                </a:ext>
              </a:extLst>
            </p:cNvPr>
            <p:cNvSpPr/>
            <p:nvPr/>
          </p:nvSpPr>
          <p:spPr bwMode="auto">
            <a:xfrm rot="17414880" flipH="1">
              <a:off x="3720860" y="260958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3DB8CC14-D51C-436F-8699-0416B5B07032}"/>
                </a:ext>
              </a:extLst>
            </p:cNvPr>
            <p:cNvSpPr/>
            <p:nvPr/>
          </p:nvSpPr>
          <p:spPr bwMode="auto">
            <a:xfrm rot="17414880" flipH="1">
              <a:off x="3834818" y="265559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9FADD18B-1FE1-4656-A8B6-9BF674159A42}"/>
                </a:ext>
              </a:extLst>
            </p:cNvPr>
            <p:cNvSpPr/>
            <p:nvPr/>
          </p:nvSpPr>
          <p:spPr bwMode="auto">
            <a:xfrm rot="17414880" flipH="1">
              <a:off x="3943356" y="269478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A44422EE-1B25-4AA4-A8D2-58AD3CDC3298}"/>
                </a:ext>
              </a:extLst>
            </p:cNvPr>
            <p:cNvSpPr/>
            <p:nvPr/>
          </p:nvSpPr>
          <p:spPr bwMode="auto">
            <a:xfrm rot="17414880" flipH="1">
              <a:off x="4842475" y="301575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6984879C-95CE-4268-9B73-8BF20985085D}"/>
                </a:ext>
              </a:extLst>
            </p:cNvPr>
            <p:cNvSpPr/>
            <p:nvPr/>
          </p:nvSpPr>
          <p:spPr bwMode="auto">
            <a:xfrm rot="21424589" flipH="1">
              <a:off x="4913683" y="311479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44FE3A6C-269F-452D-BD12-AC1FDA688B77}"/>
                </a:ext>
              </a:extLst>
            </p:cNvPr>
            <p:cNvSpPr/>
            <p:nvPr/>
          </p:nvSpPr>
          <p:spPr bwMode="auto">
            <a:xfrm rot="21424589" flipH="1">
              <a:off x="4916166" y="322854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6" name="NO.1 SUB 용접라인_S10_KEY ASSY 용접008">
              <a:extLst>
                <a:ext uri="{FF2B5EF4-FFF2-40B4-BE49-F238E27FC236}">
                  <a16:creationId xmlns:a16="http://schemas.microsoft.com/office/drawing/2014/main" id="{1A0E4058-E910-4DAB-9FD4-2830798ECFEE}"/>
                </a:ext>
              </a:extLst>
            </p:cNvPr>
            <p:cNvSpPr txBox="1"/>
            <p:nvPr/>
          </p:nvSpPr>
          <p:spPr>
            <a:xfrm>
              <a:off x="3344397" y="3259280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16*15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4" name="NO.1 SUB 용접라인_S10_KEY ASSY 용접009">
              <a:extLst>
                <a:ext uri="{FF2B5EF4-FFF2-40B4-BE49-F238E27FC236}">
                  <a16:creationId xmlns:a16="http://schemas.microsoft.com/office/drawing/2014/main" id="{FFEE4B32-2998-461C-B1BD-CBF81B31F319}"/>
                </a:ext>
              </a:extLst>
            </p:cNvPr>
            <p:cNvCxnSpPr>
              <a:cxnSpLocks/>
              <a:stCxn id="196" idx="0"/>
              <a:endCxn id="225" idx="3"/>
            </p:cNvCxnSpPr>
            <p:nvPr/>
          </p:nvCxnSpPr>
          <p:spPr>
            <a:xfrm flipH="1" flipV="1">
              <a:off x="3069435" y="2706993"/>
              <a:ext cx="409106" cy="55228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6" name="NO.1 SUB 용접라인_S10_KEY ASSY 용접009">
              <a:extLst>
                <a:ext uri="{FF2B5EF4-FFF2-40B4-BE49-F238E27FC236}">
                  <a16:creationId xmlns:a16="http://schemas.microsoft.com/office/drawing/2014/main" id="{C6F9C5ED-3CC5-4E50-B22B-E53675587454}"/>
                </a:ext>
              </a:extLst>
            </p:cNvPr>
            <p:cNvCxnSpPr>
              <a:cxnSpLocks/>
              <a:stCxn id="196" idx="0"/>
              <a:endCxn id="239" idx="3"/>
            </p:cNvCxnSpPr>
            <p:nvPr/>
          </p:nvCxnSpPr>
          <p:spPr>
            <a:xfrm flipH="1" flipV="1">
              <a:off x="2972983" y="2745333"/>
              <a:ext cx="505558" cy="51394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7" name="NO.1 SUB 용접라인_S10_KEY ASSY 용접009">
              <a:extLst>
                <a:ext uri="{FF2B5EF4-FFF2-40B4-BE49-F238E27FC236}">
                  <a16:creationId xmlns:a16="http://schemas.microsoft.com/office/drawing/2014/main" id="{F03142F4-2ACD-4441-A5AA-51EE11C1BC3A}"/>
                </a:ext>
              </a:extLst>
            </p:cNvPr>
            <p:cNvCxnSpPr>
              <a:cxnSpLocks/>
              <a:stCxn id="196" idx="0"/>
              <a:endCxn id="249" idx="3"/>
            </p:cNvCxnSpPr>
            <p:nvPr/>
          </p:nvCxnSpPr>
          <p:spPr>
            <a:xfrm flipV="1">
              <a:off x="3478541" y="2707129"/>
              <a:ext cx="368047" cy="55215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9" name="NO.1 SUB 용접라인_S10_KEY ASSY 용접009">
              <a:extLst>
                <a:ext uri="{FF2B5EF4-FFF2-40B4-BE49-F238E27FC236}">
                  <a16:creationId xmlns:a16="http://schemas.microsoft.com/office/drawing/2014/main" id="{567C5076-5C3D-42DF-BE11-47EAC9463A8C}"/>
                </a:ext>
              </a:extLst>
            </p:cNvPr>
            <p:cNvCxnSpPr>
              <a:cxnSpLocks/>
              <a:stCxn id="196" idx="0"/>
              <a:endCxn id="251" idx="3"/>
            </p:cNvCxnSpPr>
            <p:nvPr/>
          </p:nvCxnSpPr>
          <p:spPr>
            <a:xfrm flipV="1">
              <a:off x="3478541" y="2746324"/>
              <a:ext cx="476585" cy="51295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2" name="NO.1 SUB 용접라인_S10_KEY ASSY 용접009">
              <a:extLst>
                <a:ext uri="{FF2B5EF4-FFF2-40B4-BE49-F238E27FC236}">
                  <a16:creationId xmlns:a16="http://schemas.microsoft.com/office/drawing/2014/main" id="{F8A30D56-FC97-4172-8F9A-A9E90A119DD5}"/>
                </a:ext>
              </a:extLst>
            </p:cNvPr>
            <p:cNvCxnSpPr>
              <a:cxnSpLocks/>
              <a:stCxn id="196" idx="3"/>
              <a:endCxn id="252" idx="0"/>
            </p:cNvCxnSpPr>
            <p:nvPr/>
          </p:nvCxnSpPr>
          <p:spPr>
            <a:xfrm flipV="1">
              <a:off x="3612684" y="3038416"/>
              <a:ext cx="1215281" cy="29547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4" name="NO.1 SUB 용접라인_S10_KEY ASSY 용접009">
              <a:extLst>
                <a:ext uri="{FF2B5EF4-FFF2-40B4-BE49-F238E27FC236}">
                  <a16:creationId xmlns:a16="http://schemas.microsoft.com/office/drawing/2014/main" id="{62F7FB9C-1D5B-4B09-A1B1-B540C73E67D3}"/>
                </a:ext>
              </a:extLst>
            </p:cNvPr>
            <p:cNvCxnSpPr>
              <a:cxnSpLocks/>
              <a:stCxn id="196" idx="3"/>
              <a:endCxn id="257" idx="3"/>
            </p:cNvCxnSpPr>
            <p:nvPr/>
          </p:nvCxnSpPr>
          <p:spPr>
            <a:xfrm flipV="1">
              <a:off x="3612684" y="3150360"/>
              <a:ext cx="1301022" cy="18353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5" name="NO.1 SUB 용접라인_S10_KEY ASSY 용접009">
              <a:extLst>
                <a:ext uri="{FF2B5EF4-FFF2-40B4-BE49-F238E27FC236}">
                  <a16:creationId xmlns:a16="http://schemas.microsoft.com/office/drawing/2014/main" id="{B9807B90-E536-4F62-84B8-2566C2D7549A}"/>
                </a:ext>
              </a:extLst>
            </p:cNvPr>
            <p:cNvCxnSpPr>
              <a:cxnSpLocks/>
              <a:stCxn id="196" idx="3"/>
              <a:endCxn id="263" idx="3"/>
            </p:cNvCxnSpPr>
            <p:nvPr/>
          </p:nvCxnSpPr>
          <p:spPr>
            <a:xfrm flipV="1">
              <a:off x="3612684" y="3264118"/>
              <a:ext cx="1303505" cy="6977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7" name="NO.1 SUB 용접라인_S10_KEY ASSY 용접009">
              <a:extLst>
                <a:ext uri="{FF2B5EF4-FFF2-40B4-BE49-F238E27FC236}">
                  <a16:creationId xmlns:a16="http://schemas.microsoft.com/office/drawing/2014/main" id="{9C99626A-8558-450C-ABC0-87A783F263F4}"/>
                </a:ext>
              </a:extLst>
            </p:cNvPr>
            <p:cNvCxnSpPr>
              <a:cxnSpLocks/>
              <a:stCxn id="240" idx="2"/>
              <a:endCxn id="196" idx="1"/>
            </p:cNvCxnSpPr>
            <p:nvPr/>
          </p:nvCxnSpPr>
          <p:spPr>
            <a:xfrm>
              <a:off x="2100790" y="3035850"/>
              <a:ext cx="1243607" cy="29804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8" name="NO.1 SUB 용접라인_S10_KEY ASSY 용접009">
              <a:extLst>
                <a:ext uri="{FF2B5EF4-FFF2-40B4-BE49-F238E27FC236}">
                  <a16:creationId xmlns:a16="http://schemas.microsoft.com/office/drawing/2014/main" id="{9EF78697-EE40-4079-81F6-AC65BDE4C6B6}"/>
                </a:ext>
              </a:extLst>
            </p:cNvPr>
            <p:cNvCxnSpPr>
              <a:cxnSpLocks/>
              <a:stCxn id="243" idx="3"/>
              <a:endCxn id="196" idx="1"/>
            </p:cNvCxnSpPr>
            <p:nvPr/>
          </p:nvCxnSpPr>
          <p:spPr>
            <a:xfrm>
              <a:off x="2020258" y="3152246"/>
              <a:ext cx="1324139" cy="18164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9" name="NO.1 SUB 용접라인_S10_KEY ASSY 용접009">
              <a:extLst>
                <a:ext uri="{FF2B5EF4-FFF2-40B4-BE49-F238E27FC236}">
                  <a16:creationId xmlns:a16="http://schemas.microsoft.com/office/drawing/2014/main" id="{00F331EA-D441-4CEE-8C8A-C53AFFE6005C}"/>
                </a:ext>
              </a:extLst>
            </p:cNvPr>
            <p:cNvCxnSpPr>
              <a:cxnSpLocks/>
              <a:stCxn id="245" idx="3"/>
              <a:endCxn id="196" idx="1"/>
            </p:cNvCxnSpPr>
            <p:nvPr/>
          </p:nvCxnSpPr>
          <p:spPr>
            <a:xfrm>
              <a:off x="2010531" y="3270114"/>
              <a:ext cx="1333866" cy="6377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80" name="矩形 279">
            <a:extLst>
              <a:ext uri="{FF2B5EF4-FFF2-40B4-BE49-F238E27FC236}">
                <a16:creationId xmlns:a16="http://schemas.microsoft.com/office/drawing/2014/main" id="{EA06E77A-2176-446D-A6D9-A01B34DB4A4C}"/>
              </a:ext>
            </a:extLst>
          </p:cNvPr>
          <p:cNvSpPr/>
          <p:nvPr/>
        </p:nvSpPr>
        <p:spPr bwMode="auto">
          <a:xfrm rot="7227475" flipH="1">
            <a:off x="2082144" y="29582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1" name="矩形 280">
            <a:extLst>
              <a:ext uri="{FF2B5EF4-FFF2-40B4-BE49-F238E27FC236}">
                <a16:creationId xmlns:a16="http://schemas.microsoft.com/office/drawing/2014/main" id="{92ACEDFF-7F0E-45D1-8CE7-4D6F5122DAE6}"/>
              </a:ext>
            </a:extLst>
          </p:cNvPr>
          <p:cNvSpPr/>
          <p:nvPr/>
        </p:nvSpPr>
        <p:spPr bwMode="auto">
          <a:xfrm rot="7227475" flipH="1">
            <a:off x="2855689" y="268737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1DA50B59-FD2F-4875-9FE4-B50C0DBC40C2}"/>
              </a:ext>
            </a:extLst>
          </p:cNvPr>
          <p:cNvSpPr/>
          <p:nvPr/>
        </p:nvSpPr>
        <p:spPr bwMode="auto">
          <a:xfrm rot="14419044" flipH="1">
            <a:off x="4036483" y="268666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6" name="矩形 285">
            <a:extLst>
              <a:ext uri="{FF2B5EF4-FFF2-40B4-BE49-F238E27FC236}">
                <a16:creationId xmlns:a16="http://schemas.microsoft.com/office/drawing/2014/main" id="{FC7AA678-327D-4AB2-8A26-6FB8852FCC81}"/>
              </a:ext>
            </a:extLst>
          </p:cNvPr>
          <p:cNvSpPr/>
          <p:nvPr/>
        </p:nvSpPr>
        <p:spPr bwMode="auto">
          <a:xfrm rot="14419044" flipH="1">
            <a:off x="4811677" y="295502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7" name="NO.1 SUB 용접라인_S10_KEY ASSY 용접009">
            <a:extLst>
              <a:ext uri="{FF2B5EF4-FFF2-40B4-BE49-F238E27FC236}">
                <a16:creationId xmlns:a16="http://schemas.microsoft.com/office/drawing/2014/main" id="{2A28221D-C645-473B-9518-D31DC2841411}"/>
              </a:ext>
            </a:extLst>
          </p:cNvPr>
          <p:cNvCxnSpPr>
            <a:cxnSpLocks/>
            <a:stCxn id="196" idx="0"/>
            <a:endCxn id="281" idx="1"/>
          </p:cNvCxnSpPr>
          <p:nvPr/>
        </p:nvCxnSpPr>
        <p:spPr>
          <a:xfrm flipH="1" flipV="1">
            <a:off x="2864565" y="2737537"/>
            <a:ext cx="613976" cy="5217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8" name="NO.1 SUB 용접라인_S10_KEY ASSY 용접009">
            <a:extLst>
              <a:ext uri="{FF2B5EF4-FFF2-40B4-BE49-F238E27FC236}">
                <a16:creationId xmlns:a16="http://schemas.microsoft.com/office/drawing/2014/main" id="{6DA7B955-53A8-4891-B778-7F9C76AEFB72}"/>
              </a:ext>
            </a:extLst>
          </p:cNvPr>
          <p:cNvCxnSpPr>
            <a:cxnSpLocks/>
            <a:stCxn id="196" idx="1"/>
            <a:endCxn id="280" idx="0"/>
          </p:cNvCxnSpPr>
          <p:nvPr/>
        </p:nvCxnSpPr>
        <p:spPr>
          <a:xfrm flipH="1" flipV="1">
            <a:off x="2130013" y="3010440"/>
            <a:ext cx="1214384" cy="32345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NO.1 SUB 용접라인_S10_KEY ASSY 용접009">
            <a:extLst>
              <a:ext uri="{FF2B5EF4-FFF2-40B4-BE49-F238E27FC236}">
                <a16:creationId xmlns:a16="http://schemas.microsoft.com/office/drawing/2014/main" id="{A3A129EA-AF65-4FDA-89E1-E9EC3C9B4008}"/>
              </a:ext>
            </a:extLst>
          </p:cNvPr>
          <p:cNvCxnSpPr>
            <a:cxnSpLocks/>
            <a:stCxn id="196" idx="0"/>
            <a:endCxn id="282" idx="0"/>
          </p:cNvCxnSpPr>
          <p:nvPr/>
        </p:nvCxnSpPr>
        <p:spPr>
          <a:xfrm flipV="1">
            <a:off x="3478541" y="2738470"/>
            <a:ext cx="545838" cy="52081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0" name="NO.1 SUB 용접라인_S10_KEY ASSY 용접009">
            <a:extLst>
              <a:ext uri="{FF2B5EF4-FFF2-40B4-BE49-F238E27FC236}">
                <a16:creationId xmlns:a16="http://schemas.microsoft.com/office/drawing/2014/main" id="{7A360066-359E-400C-AC80-FF30169A8DF5}"/>
              </a:ext>
            </a:extLst>
          </p:cNvPr>
          <p:cNvCxnSpPr>
            <a:cxnSpLocks/>
            <a:stCxn id="196" idx="3"/>
            <a:endCxn id="286" idx="0"/>
          </p:cNvCxnSpPr>
          <p:nvPr/>
        </p:nvCxnSpPr>
        <p:spPr>
          <a:xfrm flipV="1">
            <a:off x="3612684" y="3006831"/>
            <a:ext cx="1186889" cy="3270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1" name="图片 100">
            <a:extLst>
              <a:ext uri="{FF2B5EF4-FFF2-40B4-BE49-F238E27FC236}">
                <a16:creationId xmlns:a16="http://schemas.microsoft.com/office/drawing/2014/main" id="{70AA5539-BB9B-4E34-BFC2-6991989D7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31" y="970992"/>
            <a:ext cx="580781" cy="1080000"/>
          </a:xfrm>
          <a:prstGeom prst="rect">
            <a:avLst/>
          </a:prstGeom>
        </p:spPr>
      </p:pic>
      <p:pic>
        <p:nvPicPr>
          <p:cNvPr id="291" name="图片 290">
            <a:extLst>
              <a:ext uri="{FF2B5EF4-FFF2-40B4-BE49-F238E27FC236}">
                <a16:creationId xmlns:a16="http://schemas.microsoft.com/office/drawing/2014/main" id="{567AFF24-84DC-42D4-A53F-772FF7426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68357" y="970992"/>
            <a:ext cx="580781" cy="1080000"/>
          </a:xfrm>
          <a:prstGeom prst="rect">
            <a:avLst/>
          </a:prstGeom>
        </p:spPr>
      </p:pic>
      <p:sp>
        <p:nvSpPr>
          <p:cNvPr id="238" name="NO.1 SUB 용접라인_S10_KEY ASSY 용접008">
            <a:extLst>
              <a:ext uri="{FF2B5EF4-FFF2-40B4-BE49-F238E27FC236}">
                <a16:creationId xmlns:a16="http://schemas.microsoft.com/office/drawing/2014/main" id="{4FAAFF46-45AB-4AD0-8F9E-E7A8505090EE}"/>
              </a:ext>
            </a:extLst>
          </p:cNvPr>
          <p:cNvSpPr txBox="1"/>
          <p:nvPr/>
        </p:nvSpPr>
        <p:spPr>
          <a:xfrm>
            <a:off x="4331796" y="144169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7E6C47E8-D26F-445E-A83C-E00EF608E757}"/>
              </a:ext>
            </a:extLst>
          </p:cNvPr>
          <p:cNvSpPr/>
          <p:nvPr/>
        </p:nvSpPr>
        <p:spPr bwMode="auto">
          <a:xfrm rot="10800000" flipH="1">
            <a:off x="5121196" y="129013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42" name="NO.1 SUB 용접라인_S10_KEY ASSY 용접009">
            <a:extLst>
              <a:ext uri="{FF2B5EF4-FFF2-40B4-BE49-F238E27FC236}">
                <a16:creationId xmlns:a16="http://schemas.microsoft.com/office/drawing/2014/main" id="{195E4642-C638-4407-AABF-EB6D4C5E9057}"/>
              </a:ext>
            </a:extLst>
          </p:cNvPr>
          <p:cNvCxnSpPr>
            <a:cxnSpLocks/>
            <a:stCxn id="241" idx="1"/>
            <a:endCxn id="238" idx="3"/>
          </p:cNvCxnSpPr>
          <p:nvPr/>
        </p:nvCxnSpPr>
        <p:spPr>
          <a:xfrm flipH="1">
            <a:off x="4600083" y="1324781"/>
            <a:ext cx="521113" cy="1915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6" name="矩形 245">
            <a:extLst>
              <a:ext uri="{FF2B5EF4-FFF2-40B4-BE49-F238E27FC236}">
                <a16:creationId xmlns:a16="http://schemas.microsoft.com/office/drawing/2014/main" id="{22A16E07-8AD7-4311-A680-C580F333425D}"/>
              </a:ext>
            </a:extLst>
          </p:cNvPr>
          <p:cNvSpPr/>
          <p:nvPr/>
        </p:nvSpPr>
        <p:spPr bwMode="auto">
          <a:xfrm flipH="1">
            <a:off x="5146647" y="153893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50" name="NO.1 SUB 용접라인_S10_KEY ASSY 용접009">
            <a:extLst>
              <a:ext uri="{FF2B5EF4-FFF2-40B4-BE49-F238E27FC236}">
                <a16:creationId xmlns:a16="http://schemas.microsoft.com/office/drawing/2014/main" id="{48905E72-01C7-48EB-88CE-C0D862CDF4B4}"/>
              </a:ext>
            </a:extLst>
          </p:cNvPr>
          <p:cNvCxnSpPr>
            <a:cxnSpLocks/>
            <a:stCxn id="246" idx="3"/>
            <a:endCxn id="238" idx="3"/>
          </p:cNvCxnSpPr>
          <p:nvPr/>
        </p:nvCxnSpPr>
        <p:spPr>
          <a:xfrm flipH="1" flipV="1">
            <a:off x="4600083" y="1516304"/>
            <a:ext cx="546564" cy="572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7" name="矩形 296">
            <a:extLst>
              <a:ext uri="{FF2B5EF4-FFF2-40B4-BE49-F238E27FC236}">
                <a16:creationId xmlns:a16="http://schemas.microsoft.com/office/drawing/2014/main" id="{1D36D6BC-FC32-4806-9C7A-C3EB4B3147A8}"/>
              </a:ext>
            </a:extLst>
          </p:cNvPr>
          <p:cNvSpPr/>
          <p:nvPr/>
        </p:nvSpPr>
        <p:spPr bwMode="auto">
          <a:xfrm rot="10800000" flipH="1">
            <a:off x="3766507" y="128386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8" name="矩形 297">
            <a:extLst>
              <a:ext uri="{FF2B5EF4-FFF2-40B4-BE49-F238E27FC236}">
                <a16:creationId xmlns:a16="http://schemas.microsoft.com/office/drawing/2014/main" id="{F122CE94-2260-4290-8CB2-AD8CF1CF20DB}"/>
              </a:ext>
            </a:extLst>
          </p:cNvPr>
          <p:cNvSpPr/>
          <p:nvPr/>
        </p:nvSpPr>
        <p:spPr bwMode="auto">
          <a:xfrm flipH="1">
            <a:off x="3751015" y="152937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99" name="NO.1 SUB 용접라인_S10_KEY ASSY 용접009">
            <a:extLst>
              <a:ext uri="{FF2B5EF4-FFF2-40B4-BE49-F238E27FC236}">
                <a16:creationId xmlns:a16="http://schemas.microsoft.com/office/drawing/2014/main" id="{2AC5896A-1491-4CAD-9CB2-9F5FF69A0CD6}"/>
              </a:ext>
            </a:extLst>
          </p:cNvPr>
          <p:cNvCxnSpPr>
            <a:cxnSpLocks/>
            <a:stCxn id="297" idx="3"/>
            <a:endCxn id="238" idx="1"/>
          </p:cNvCxnSpPr>
          <p:nvPr/>
        </p:nvCxnSpPr>
        <p:spPr>
          <a:xfrm>
            <a:off x="3802507" y="1318516"/>
            <a:ext cx="529289" cy="19778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2" name="NO.1 SUB 용접라인_S10_KEY ASSY 용접009">
            <a:extLst>
              <a:ext uri="{FF2B5EF4-FFF2-40B4-BE49-F238E27FC236}">
                <a16:creationId xmlns:a16="http://schemas.microsoft.com/office/drawing/2014/main" id="{4F78487B-8632-48D3-9965-E09FA633171A}"/>
              </a:ext>
            </a:extLst>
          </p:cNvPr>
          <p:cNvCxnSpPr>
            <a:cxnSpLocks/>
            <a:stCxn id="298" idx="1"/>
            <a:endCxn id="238" idx="1"/>
          </p:cNvCxnSpPr>
          <p:nvPr/>
        </p:nvCxnSpPr>
        <p:spPr>
          <a:xfrm flipV="1">
            <a:off x="3787015" y="1516304"/>
            <a:ext cx="544781" cy="477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18" name="图片 117">
            <a:extLst>
              <a:ext uri="{FF2B5EF4-FFF2-40B4-BE49-F238E27FC236}">
                <a16:creationId xmlns:a16="http://schemas.microsoft.com/office/drawing/2014/main" id="{91AA9B19-2395-4366-AABE-85F6E81BD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523" y="3584585"/>
            <a:ext cx="1896062" cy="771848"/>
          </a:xfrm>
          <a:prstGeom prst="rect">
            <a:avLst/>
          </a:prstGeom>
        </p:spPr>
      </p:pic>
      <p:sp>
        <p:nvSpPr>
          <p:cNvPr id="157" name="NO.1 SUB 용접라인_S10_KEY ASSY 용접008">
            <a:extLst>
              <a:ext uri="{FF2B5EF4-FFF2-40B4-BE49-F238E27FC236}">
                <a16:creationId xmlns:a16="http://schemas.microsoft.com/office/drawing/2014/main" id="{8F67D346-0C1B-46FB-B75D-D100A277DB45}"/>
              </a:ext>
            </a:extLst>
          </p:cNvPr>
          <p:cNvSpPr txBox="1"/>
          <p:nvPr/>
        </p:nvSpPr>
        <p:spPr>
          <a:xfrm>
            <a:off x="2487081" y="391574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8" name="NO.1 SUB 용접라인_S10_KEY ASSY 용접009">
            <a:extLst>
              <a:ext uri="{FF2B5EF4-FFF2-40B4-BE49-F238E27FC236}">
                <a16:creationId xmlns:a16="http://schemas.microsoft.com/office/drawing/2014/main" id="{B6647B27-19B5-4234-ACA4-950AD72EA746}"/>
              </a:ext>
            </a:extLst>
          </p:cNvPr>
          <p:cNvCxnSpPr>
            <a:cxnSpLocks/>
            <a:stCxn id="157" idx="1"/>
            <a:endCxn id="168" idx="1"/>
          </p:cNvCxnSpPr>
          <p:nvPr/>
        </p:nvCxnSpPr>
        <p:spPr>
          <a:xfrm flipH="1" flipV="1">
            <a:off x="1947308" y="3788441"/>
            <a:ext cx="539773" cy="2019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2" name="NO.1 SUB 용접라인_S10_KEY ASSY 용접009">
            <a:extLst>
              <a:ext uri="{FF2B5EF4-FFF2-40B4-BE49-F238E27FC236}">
                <a16:creationId xmlns:a16="http://schemas.microsoft.com/office/drawing/2014/main" id="{01DD0180-1F82-4A1B-A1C0-F3374100EE76}"/>
              </a:ext>
            </a:extLst>
          </p:cNvPr>
          <p:cNvCxnSpPr>
            <a:cxnSpLocks/>
            <a:stCxn id="318" idx="3"/>
            <a:endCxn id="157" idx="3"/>
          </p:cNvCxnSpPr>
          <p:nvPr/>
        </p:nvCxnSpPr>
        <p:spPr>
          <a:xfrm flipH="1">
            <a:off x="2755368" y="3792030"/>
            <a:ext cx="626607" cy="1983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F01236B1-07EC-4505-A57F-08E8CF6F7F43}"/>
              </a:ext>
            </a:extLst>
          </p:cNvPr>
          <p:cNvSpPr/>
          <p:nvPr/>
        </p:nvSpPr>
        <p:spPr bwMode="auto">
          <a:xfrm rot="21519123" flipH="1">
            <a:off x="1911313" y="375421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3" name="矩形 312">
            <a:extLst>
              <a:ext uri="{FF2B5EF4-FFF2-40B4-BE49-F238E27FC236}">
                <a16:creationId xmlns:a16="http://schemas.microsoft.com/office/drawing/2014/main" id="{45FF0F8E-585B-4444-A396-A370741E0075}"/>
              </a:ext>
            </a:extLst>
          </p:cNvPr>
          <p:cNvSpPr/>
          <p:nvPr/>
        </p:nvSpPr>
        <p:spPr bwMode="auto">
          <a:xfrm flipH="1">
            <a:off x="1909248" y="401702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5821DEDF-8971-42EA-B0E8-FE921BDB6EE8}"/>
              </a:ext>
            </a:extLst>
          </p:cNvPr>
          <p:cNvSpPr/>
          <p:nvPr/>
        </p:nvSpPr>
        <p:spPr bwMode="auto">
          <a:xfrm flipH="1">
            <a:off x="3381975" y="40208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8" name="矩形 317">
            <a:extLst>
              <a:ext uri="{FF2B5EF4-FFF2-40B4-BE49-F238E27FC236}">
                <a16:creationId xmlns:a16="http://schemas.microsoft.com/office/drawing/2014/main" id="{10459902-3FAA-4343-AD12-A295600ECC69}"/>
              </a:ext>
            </a:extLst>
          </p:cNvPr>
          <p:cNvSpPr/>
          <p:nvPr/>
        </p:nvSpPr>
        <p:spPr bwMode="auto">
          <a:xfrm flipH="1">
            <a:off x="3381975" y="375737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21" name="NO.1 SUB 용접라인_S10_KEY ASSY 용접009">
            <a:extLst>
              <a:ext uri="{FF2B5EF4-FFF2-40B4-BE49-F238E27FC236}">
                <a16:creationId xmlns:a16="http://schemas.microsoft.com/office/drawing/2014/main" id="{9226DF47-39DA-4A9E-B539-1722A5621492}"/>
              </a:ext>
            </a:extLst>
          </p:cNvPr>
          <p:cNvCxnSpPr>
            <a:cxnSpLocks/>
            <a:stCxn id="157" idx="1"/>
            <a:endCxn id="313" idx="1"/>
          </p:cNvCxnSpPr>
          <p:nvPr/>
        </p:nvCxnSpPr>
        <p:spPr>
          <a:xfrm flipH="1">
            <a:off x="1945248" y="3990358"/>
            <a:ext cx="541833" cy="613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4" name="NO.1 SUB 용접라인_S10_KEY ASSY 용접009">
            <a:extLst>
              <a:ext uri="{FF2B5EF4-FFF2-40B4-BE49-F238E27FC236}">
                <a16:creationId xmlns:a16="http://schemas.microsoft.com/office/drawing/2014/main" id="{6F5418A0-DB04-4AB9-B123-F4AB5110C440}"/>
              </a:ext>
            </a:extLst>
          </p:cNvPr>
          <p:cNvCxnSpPr>
            <a:cxnSpLocks/>
            <a:stCxn id="317" idx="3"/>
            <a:endCxn id="157" idx="3"/>
          </p:cNvCxnSpPr>
          <p:nvPr/>
        </p:nvCxnSpPr>
        <p:spPr>
          <a:xfrm flipH="1" flipV="1">
            <a:off x="2755368" y="3990358"/>
            <a:ext cx="626607" cy="651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38" name="图片 137">
            <a:extLst>
              <a:ext uri="{FF2B5EF4-FFF2-40B4-BE49-F238E27FC236}">
                <a16:creationId xmlns:a16="http://schemas.microsoft.com/office/drawing/2014/main" id="{2271FA5C-9A99-4F8C-93E7-186F7B82F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543" y="1148481"/>
            <a:ext cx="1989783" cy="1260000"/>
          </a:xfrm>
          <a:prstGeom prst="rect">
            <a:avLst/>
          </a:pr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F38748DC-3056-4A95-B96F-AD9575589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47326" y="1148481"/>
            <a:ext cx="1989783" cy="1260000"/>
          </a:xfrm>
          <a:prstGeom prst="rect">
            <a:avLst/>
          </a:prstGeom>
        </p:spPr>
      </p:pic>
      <p:sp>
        <p:nvSpPr>
          <p:cNvPr id="107" name="矩形 106">
            <a:extLst>
              <a:ext uri="{FF2B5EF4-FFF2-40B4-BE49-F238E27FC236}">
                <a16:creationId xmlns:a16="http://schemas.microsoft.com/office/drawing/2014/main" id="{F2422A3D-EEC9-4F12-A82D-4A24647CC491}"/>
              </a:ext>
            </a:extLst>
          </p:cNvPr>
          <p:cNvSpPr/>
          <p:nvPr/>
        </p:nvSpPr>
        <p:spPr bwMode="auto">
          <a:xfrm rot="293808" flipH="1">
            <a:off x="6243063" y="2086748"/>
            <a:ext cx="36000" cy="144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0" name="NO.1 SUB 용접라인_S10_KEY ASSY 용접009">
            <a:extLst>
              <a:ext uri="{FF2B5EF4-FFF2-40B4-BE49-F238E27FC236}">
                <a16:creationId xmlns:a16="http://schemas.microsoft.com/office/drawing/2014/main" id="{906C2B63-93FB-4096-8B72-163BD273D9EC}"/>
              </a:ext>
            </a:extLst>
          </p:cNvPr>
          <p:cNvCxnSpPr>
            <a:cxnSpLocks/>
            <a:stCxn id="107" idx="1"/>
            <a:endCxn id="173" idx="1"/>
          </p:cNvCxnSpPr>
          <p:nvPr/>
        </p:nvCxnSpPr>
        <p:spPr>
          <a:xfrm>
            <a:off x="6278997" y="2160285"/>
            <a:ext cx="1277256" cy="1028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0" name="矩形 319">
            <a:extLst>
              <a:ext uri="{FF2B5EF4-FFF2-40B4-BE49-F238E27FC236}">
                <a16:creationId xmlns:a16="http://schemas.microsoft.com/office/drawing/2014/main" id="{71C33584-52AD-4FAD-88D4-3D46718779AD}"/>
              </a:ext>
            </a:extLst>
          </p:cNvPr>
          <p:cNvSpPr/>
          <p:nvPr/>
        </p:nvSpPr>
        <p:spPr bwMode="auto">
          <a:xfrm rot="21174894" flipH="1">
            <a:off x="9011868" y="2086350"/>
            <a:ext cx="36000" cy="144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22" name="NO.1 SUB 용접라인_S10_KEY ASSY 용접009">
            <a:extLst>
              <a:ext uri="{FF2B5EF4-FFF2-40B4-BE49-F238E27FC236}">
                <a16:creationId xmlns:a16="http://schemas.microsoft.com/office/drawing/2014/main" id="{65EECE30-64C0-4CDA-9C27-D6C090E0E4B6}"/>
              </a:ext>
            </a:extLst>
          </p:cNvPr>
          <p:cNvCxnSpPr>
            <a:cxnSpLocks/>
            <a:stCxn id="320" idx="3"/>
            <a:endCxn id="173" idx="3"/>
          </p:cNvCxnSpPr>
          <p:nvPr/>
        </p:nvCxnSpPr>
        <p:spPr>
          <a:xfrm flipH="1">
            <a:off x="7824540" y="2160570"/>
            <a:ext cx="1187465" cy="1025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3" name="NO.1 SUB 용접라인_S10_KEY ASSY 용접008">
            <a:extLst>
              <a:ext uri="{FF2B5EF4-FFF2-40B4-BE49-F238E27FC236}">
                <a16:creationId xmlns:a16="http://schemas.microsoft.com/office/drawing/2014/main" id="{DDB3D17B-BBEC-4D0D-BE14-66505ED4F7B0}"/>
              </a:ext>
            </a:extLst>
          </p:cNvPr>
          <p:cNvSpPr txBox="1"/>
          <p:nvPr/>
        </p:nvSpPr>
        <p:spPr>
          <a:xfrm>
            <a:off x="7556253" y="218848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2*50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46" name="NO.1 SUB 용접라인_S10_KEY ASSY 용접008">
            <a:extLst>
              <a:ext uri="{FF2B5EF4-FFF2-40B4-BE49-F238E27FC236}">
                <a16:creationId xmlns:a16="http://schemas.microsoft.com/office/drawing/2014/main" id="{4A4911E5-A98B-45F4-BC78-08CEBBE38D4A}"/>
              </a:ext>
            </a:extLst>
          </p:cNvPr>
          <p:cNvSpPr txBox="1"/>
          <p:nvPr/>
        </p:nvSpPr>
        <p:spPr>
          <a:xfrm>
            <a:off x="6083849" y="112342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47" name="矩形 346">
            <a:extLst>
              <a:ext uri="{FF2B5EF4-FFF2-40B4-BE49-F238E27FC236}">
                <a16:creationId xmlns:a16="http://schemas.microsoft.com/office/drawing/2014/main" id="{55EDB7C9-572C-4571-8764-313CF3E15093}"/>
              </a:ext>
            </a:extLst>
          </p:cNvPr>
          <p:cNvSpPr/>
          <p:nvPr/>
        </p:nvSpPr>
        <p:spPr bwMode="auto">
          <a:xfrm rot="7728297" flipH="1">
            <a:off x="5972497" y="162962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48" name="矩形 347">
            <a:extLst>
              <a:ext uri="{FF2B5EF4-FFF2-40B4-BE49-F238E27FC236}">
                <a16:creationId xmlns:a16="http://schemas.microsoft.com/office/drawing/2014/main" id="{CBCFE3F0-A7D0-4B9D-8EB2-C432DB093956}"/>
              </a:ext>
            </a:extLst>
          </p:cNvPr>
          <p:cNvSpPr/>
          <p:nvPr/>
        </p:nvSpPr>
        <p:spPr bwMode="auto">
          <a:xfrm rot="8506175" flipH="1">
            <a:off x="6721657" y="133331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49" name="NO.1 SUB 용접라인_S10_KEY ASSY 용접009">
            <a:extLst>
              <a:ext uri="{FF2B5EF4-FFF2-40B4-BE49-F238E27FC236}">
                <a16:creationId xmlns:a16="http://schemas.microsoft.com/office/drawing/2014/main" id="{EDACC83A-7BA5-433B-B5C7-C467F512D66E}"/>
              </a:ext>
            </a:extLst>
          </p:cNvPr>
          <p:cNvCxnSpPr>
            <a:cxnSpLocks/>
            <a:stCxn id="347" idx="3"/>
            <a:endCxn id="346" idx="2"/>
          </p:cNvCxnSpPr>
          <p:nvPr/>
        </p:nvCxnSpPr>
        <p:spPr>
          <a:xfrm flipV="1">
            <a:off x="6001777" y="1272654"/>
            <a:ext cx="216216" cy="3775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0" name="NO.1 SUB 용접라인_S10_KEY ASSY 용접009">
            <a:extLst>
              <a:ext uri="{FF2B5EF4-FFF2-40B4-BE49-F238E27FC236}">
                <a16:creationId xmlns:a16="http://schemas.microsoft.com/office/drawing/2014/main" id="{2D6F39FE-A2D1-42AB-B999-B8DD5A655661}"/>
              </a:ext>
            </a:extLst>
          </p:cNvPr>
          <p:cNvCxnSpPr>
            <a:cxnSpLocks/>
            <a:stCxn id="348" idx="1"/>
            <a:endCxn id="346" idx="2"/>
          </p:cNvCxnSpPr>
          <p:nvPr/>
        </p:nvCxnSpPr>
        <p:spPr>
          <a:xfrm flipH="1" flipV="1">
            <a:off x="6217993" y="1272654"/>
            <a:ext cx="507524" cy="10645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2" name="NO.1 SUB 용접라인_S10_KEY ASSY 용접008">
            <a:extLst>
              <a:ext uri="{FF2B5EF4-FFF2-40B4-BE49-F238E27FC236}">
                <a16:creationId xmlns:a16="http://schemas.microsoft.com/office/drawing/2014/main" id="{70312FDC-7EBF-49A2-9387-4A3CC1D25D66}"/>
              </a:ext>
            </a:extLst>
          </p:cNvPr>
          <p:cNvSpPr txBox="1"/>
          <p:nvPr/>
        </p:nvSpPr>
        <p:spPr>
          <a:xfrm>
            <a:off x="9036409" y="113464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63" name="矩形 362">
            <a:extLst>
              <a:ext uri="{FF2B5EF4-FFF2-40B4-BE49-F238E27FC236}">
                <a16:creationId xmlns:a16="http://schemas.microsoft.com/office/drawing/2014/main" id="{68200F84-42CC-49F9-9D95-31DBB42AC978}"/>
              </a:ext>
            </a:extLst>
          </p:cNvPr>
          <p:cNvSpPr/>
          <p:nvPr/>
        </p:nvSpPr>
        <p:spPr bwMode="auto">
          <a:xfrm rot="12704886" flipH="1">
            <a:off x="8553769" y="131948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64" name="矩形 363">
            <a:extLst>
              <a:ext uri="{FF2B5EF4-FFF2-40B4-BE49-F238E27FC236}">
                <a16:creationId xmlns:a16="http://schemas.microsoft.com/office/drawing/2014/main" id="{6055A673-D349-4B17-849F-9FA01E91A97C}"/>
              </a:ext>
            </a:extLst>
          </p:cNvPr>
          <p:cNvSpPr/>
          <p:nvPr/>
        </p:nvSpPr>
        <p:spPr bwMode="auto">
          <a:xfrm rot="13299020" flipH="1">
            <a:off x="9299433" y="162396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66" name="NO.1 SUB 용접라인_S10_KEY ASSY 용접009">
            <a:extLst>
              <a:ext uri="{FF2B5EF4-FFF2-40B4-BE49-F238E27FC236}">
                <a16:creationId xmlns:a16="http://schemas.microsoft.com/office/drawing/2014/main" id="{853B7F2A-BBDD-4B1F-851D-2098D1038340}"/>
              </a:ext>
            </a:extLst>
          </p:cNvPr>
          <p:cNvCxnSpPr>
            <a:cxnSpLocks/>
            <a:stCxn id="363" idx="3"/>
            <a:endCxn id="362" idx="2"/>
          </p:cNvCxnSpPr>
          <p:nvPr/>
        </p:nvCxnSpPr>
        <p:spPr>
          <a:xfrm flipV="1">
            <a:off x="8587076" y="1283865"/>
            <a:ext cx="583477" cy="797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9" name="NO.1 SUB 용접라인_S10_KEY ASSY 용접009">
            <a:extLst>
              <a:ext uri="{FF2B5EF4-FFF2-40B4-BE49-F238E27FC236}">
                <a16:creationId xmlns:a16="http://schemas.microsoft.com/office/drawing/2014/main" id="{3CE28709-A769-41A3-AA77-423E3006BC2A}"/>
              </a:ext>
            </a:extLst>
          </p:cNvPr>
          <p:cNvCxnSpPr>
            <a:cxnSpLocks/>
            <a:stCxn id="364" idx="1"/>
            <a:endCxn id="362" idx="2"/>
          </p:cNvCxnSpPr>
          <p:nvPr/>
        </p:nvCxnSpPr>
        <p:spPr>
          <a:xfrm flipH="1" flipV="1">
            <a:off x="9170553" y="1283865"/>
            <a:ext cx="133430" cy="36278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7" name="NO.1 SUB 용접라인_S10_KEY ASSY 용접008">
            <a:extLst>
              <a:ext uri="{FF2B5EF4-FFF2-40B4-BE49-F238E27FC236}">
                <a16:creationId xmlns:a16="http://schemas.microsoft.com/office/drawing/2014/main" id="{230E93C8-4F23-4165-B8BC-B784DEDD1635}"/>
              </a:ext>
            </a:extLst>
          </p:cNvPr>
          <p:cNvSpPr txBox="1"/>
          <p:nvPr/>
        </p:nvSpPr>
        <p:spPr>
          <a:xfrm>
            <a:off x="7531916" y="173828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8*20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65" name="矩形 364">
            <a:extLst>
              <a:ext uri="{FF2B5EF4-FFF2-40B4-BE49-F238E27FC236}">
                <a16:creationId xmlns:a16="http://schemas.microsoft.com/office/drawing/2014/main" id="{ADAAB888-3CF9-4520-BCE9-7655CEEE6C9F}"/>
              </a:ext>
            </a:extLst>
          </p:cNvPr>
          <p:cNvSpPr/>
          <p:nvPr/>
        </p:nvSpPr>
        <p:spPr bwMode="auto">
          <a:xfrm rot="7557403" flipH="1">
            <a:off x="8951318" y="197327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67" name="矩形 366">
            <a:extLst>
              <a:ext uri="{FF2B5EF4-FFF2-40B4-BE49-F238E27FC236}">
                <a16:creationId xmlns:a16="http://schemas.microsoft.com/office/drawing/2014/main" id="{4CF72E7E-7B34-48DE-9EBA-B20A670FF9F6}"/>
              </a:ext>
            </a:extLst>
          </p:cNvPr>
          <p:cNvSpPr/>
          <p:nvPr/>
        </p:nvSpPr>
        <p:spPr bwMode="auto">
          <a:xfrm rot="7557403" flipH="1">
            <a:off x="7940830" y="154848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68" name="矩形 367">
            <a:extLst>
              <a:ext uri="{FF2B5EF4-FFF2-40B4-BE49-F238E27FC236}">
                <a16:creationId xmlns:a16="http://schemas.microsoft.com/office/drawing/2014/main" id="{DD9612C3-5A93-4B9F-A408-C2E8A227652C}"/>
              </a:ext>
            </a:extLst>
          </p:cNvPr>
          <p:cNvSpPr/>
          <p:nvPr/>
        </p:nvSpPr>
        <p:spPr bwMode="auto">
          <a:xfrm rot="7557403" flipH="1">
            <a:off x="7818745" y="149897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0" name="矩形 369">
            <a:extLst>
              <a:ext uri="{FF2B5EF4-FFF2-40B4-BE49-F238E27FC236}">
                <a16:creationId xmlns:a16="http://schemas.microsoft.com/office/drawing/2014/main" id="{F47995DD-B4E4-4135-981E-AF5ED21FB607}"/>
              </a:ext>
            </a:extLst>
          </p:cNvPr>
          <p:cNvSpPr/>
          <p:nvPr/>
        </p:nvSpPr>
        <p:spPr bwMode="auto">
          <a:xfrm rot="14729823" flipH="1">
            <a:off x="6317411" y="195849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1" name="矩形 370">
            <a:extLst>
              <a:ext uri="{FF2B5EF4-FFF2-40B4-BE49-F238E27FC236}">
                <a16:creationId xmlns:a16="http://schemas.microsoft.com/office/drawing/2014/main" id="{AF76B855-4BD2-43DE-B8C0-0FD65D3DBB85}"/>
              </a:ext>
            </a:extLst>
          </p:cNvPr>
          <p:cNvSpPr/>
          <p:nvPr/>
        </p:nvSpPr>
        <p:spPr bwMode="auto">
          <a:xfrm rot="14729823" flipH="1">
            <a:off x="7284447" y="156402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2A4BE355-D0A8-4F4E-9D8E-3ADFB6DF362D}"/>
              </a:ext>
            </a:extLst>
          </p:cNvPr>
          <p:cNvSpPr/>
          <p:nvPr/>
        </p:nvSpPr>
        <p:spPr bwMode="auto">
          <a:xfrm rot="14729823" flipH="1">
            <a:off x="7417286" y="151029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73" name="NO.1 SUB 용접라인_S10_KEY ASSY 용접009">
            <a:extLst>
              <a:ext uri="{FF2B5EF4-FFF2-40B4-BE49-F238E27FC236}">
                <a16:creationId xmlns:a16="http://schemas.microsoft.com/office/drawing/2014/main" id="{669D7E49-E0EE-40BB-95C6-6ED9A6C024AA}"/>
              </a:ext>
            </a:extLst>
          </p:cNvPr>
          <p:cNvCxnSpPr>
            <a:cxnSpLocks/>
            <a:stCxn id="367" idx="1"/>
            <a:endCxn id="357" idx="3"/>
          </p:cNvCxnSpPr>
          <p:nvPr/>
        </p:nvCxnSpPr>
        <p:spPr>
          <a:xfrm flipH="1">
            <a:off x="7800203" y="1597707"/>
            <a:ext cx="148058" cy="21519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4" name="NO.1 SUB 용접라인_S10_KEY ASSY 용접009">
            <a:extLst>
              <a:ext uri="{FF2B5EF4-FFF2-40B4-BE49-F238E27FC236}">
                <a16:creationId xmlns:a16="http://schemas.microsoft.com/office/drawing/2014/main" id="{5EAC762F-F7B1-4460-8DEE-1F2A2C98B019}"/>
              </a:ext>
            </a:extLst>
          </p:cNvPr>
          <p:cNvCxnSpPr>
            <a:cxnSpLocks/>
            <a:stCxn id="365" idx="2"/>
            <a:endCxn id="357" idx="3"/>
          </p:cNvCxnSpPr>
          <p:nvPr/>
        </p:nvCxnSpPr>
        <p:spPr>
          <a:xfrm flipH="1" flipV="1">
            <a:off x="7800203" y="1812900"/>
            <a:ext cx="1141066" cy="17468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5" name="NO.1 SUB 용접라인_S10_KEY ASSY 용접009">
            <a:extLst>
              <a:ext uri="{FF2B5EF4-FFF2-40B4-BE49-F238E27FC236}">
                <a16:creationId xmlns:a16="http://schemas.microsoft.com/office/drawing/2014/main" id="{B230ADBD-8A30-4A41-9B2F-0B3A6B9F121A}"/>
              </a:ext>
            </a:extLst>
          </p:cNvPr>
          <p:cNvCxnSpPr>
            <a:cxnSpLocks/>
            <a:stCxn id="372" idx="3"/>
            <a:endCxn id="357" idx="1"/>
          </p:cNvCxnSpPr>
          <p:nvPr/>
        </p:nvCxnSpPr>
        <p:spPr>
          <a:xfrm>
            <a:off x="7442751" y="1561322"/>
            <a:ext cx="89165" cy="2515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6" name="NO.1 SUB 용접라인_S10_KEY ASSY 용접009">
            <a:extLst>
              <a:ext uri="{FF2B5EF4-FFF2-40B4-BE49-F238E27FC236}">
                <a16:creationId xmlns:a16="http://schemas.microsoft.com/office/drawing/2014/main" id="{B4C38787-3C87-45BB-9065-307182E64A9E}"/>
              </a:ext>
            </a:extLst>
          </p:cNvPr>
          <p:cNvCxnSpPr>
            <a:cxnSpLocks/>
            <a:stCxn id="368" idx="1"/>
            <a:endCxn id="357" idx="3"/>
          </p:cNvCxnSpPr>
          <p:nvPr/>
        </p:nvCxnSpPr>
        <p:spPr>
          <a:xfrm flipH="1">
            <a:off x="7800203" y="1548198"/>
            <a:ext cx="25973" cy="2647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5" name="NO.1 SUB 용접라인_S10_KEY ASSY 용접009">
            <a:extLst>
              <a:ext uri="{FF2B5EF4-FFF2-40B4-BE49-F238E27FC236}">
                <a16:creationId xmlns:a16="http://schemas.microsoft.com/office/drawing/2014/main" id="{8DC9AA8E-51D8-4A25-B1FC-8CE8D4E5C393}"/>
              </a:ext>
            </a:extLst>
          </p:cNvPr>
          <p:cNvCxnSpPr>
            <a:cxnSpLocks/>
            <a:stCxn id="371" idx="3"/>
            <a:endCxn id="357" idx="1"/>
          </p:cNvCxnSpPr>
          <p:nvPr/>
        </p:nvCxnSpPr>
        <p:spPr>
          <a:xfrm>
            <a:off x="7309912" y="1615056"/>
            <a:ext cx="222004" cy="19784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8" name="NO.1 SUB 용접라인_S10_KEY ASSY 용접009">
            <a:extLst>
              <a:ext uri="{FF2B5EF4-FFF2-40B4-BE49-F238E27FC236}">
                <a16:creationId xmlns:a16="http://schemas.microsoft.com/office/drawing/2014/main" id="{A48C0389-0DF6-4461-A132-080830F7F957}"/>
              </a:ext>
            </a:extLst>
          </p:cNvPr>
          <p:cNvCxnSpPr>
            <a:cxnSpLocks/>
            <a:stCxn id="370" idx="2"/>
            <a:endCxn id="357" idx="1"/>
          </p:cNvCxnSpPr>
          <p:nvPr/>
        </p:nvCxnSpPr>
        <p:spPr>
          <a:xfrm flipV="1">
            <a:off x="6366941" y="1812900"/>
            <a:ext cx="1164975" cy="16587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9" name="矩形 378">
            <a:extLst>
              <a:ext uri="{FF2B5EF4-FFF2-40B4-BE49-F238E27FC236}">
                <a16:creationId xmlns:a16="http://schemas.microsoft.com/office/drawing/2014/main" id="{6B9EBC14-B929-47B9-B949-A8D1CC0FAB35}"/>
              </a:ext>
            </a:extLst>
          </p:cNvPr>
          <p:cNvSpPr/>
          <p:nvPr/>
        </p:nvSpPr>
        <p:spPr bwMode="auto">
          <a:xfrm rot="14729823" flipH="1">
            <a:off x="7163292" y="161111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80" name="NO.1 SUB 용접라인_S10_KEY ASSY 용접009">
            <a:extLst>
              <a:ext uri="{FF2B5EF4-FFF2-40B4-BE49-F238E27FC236}">
                <a16:creationId xmlns:a16="http://schemas.microsoft.com/office/drawing/2014/main" id="{6995215B-B7BC-45DF-82ED-87379B1D3F26}"/>
              </a:ext>
            </a:extLst>
          </p:cNvPr>
          <p:cNvCxnSpPr>
            <a:cxnSpLocks/>
            <a:stCxn id="379" idx="3"/>
            <a:endCxn id="357" idx="1"/>
          </p:cNvCxnSpPr>
          <p:nvPr/>
        </p:nvCxnSpPr>
        <p:spPr>
          <a:xfrm>
            <a:off x="7188757" y="1662143"/>
            <a:ext cx="343159" cy="15075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0" name="矩形 389">
            <a:extLst>
              <a:ext uri="{FF2B5EF4-FFF2-40B4-BE49-F238E27FC236}">
                <a16:creationId xmlns:a16="http://schemas.microsoft.com/office/drawing/2014/main" id="{FF9FEDB3-9D2F-483E-B9E9-8A93A33558BE}"/>
              </a:ext>
            </a:extLst>
          </p:cNvPr>
          <p:cNvSpPr/>
          <p:nvPr/>
        </p:nvSpPr>
        <p:spPr bwMode="auto">
          <a:xfrm rot="7557403" flipH="1">
            <a:off x="8097771" y="161199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91" name="NO.1 SUB 용접라인_S10_KEY ASSY 용접009">
            <a:extLst>
              <a:ext uri="{FF2B5EF4-FFF2-40B4-BE49-F238E27FC236}">
                <a16:creationId xmlns:a16="http://schemas.microsoft.com/office/drawing/2014/main" id="{301EFCD4-E564-4F9B-AB86-C207AC5A29A3}"/>
              </a:ext>
            </a:extLst>
          </p:cNvPr>
          <p:cNvCxnSpPr>
            <a:cxnSpLocks/>
            <a:stCxn id="390" idx="1"/>
            <a:endCxn id="357" idx="3"/>
          </p:cNvCxnSpPr>
          <p:nvPr/>
        </p:nvCxnSpPr>
        <p:spPr>
          <a:xfrm flipH="1">
            <a:off x="7800203" y="1661220"/>
            <a:ext cx="304999" cy="15168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0" name="NO.1 SUB 용접라인_S10_KEY ASSY 용접008">
            <a:extLst>
              <a:ext uri="{FF2B5EF4-FFF2-40B4-BE49-F238E27FC236}">
                <a16:creationId xmlns:a16="http://schemas.microsoft.com/office/drawing/2014/main" id="{4760177B-4337-4A72-BCB0-57AB1258CE46}"/>
              </a:ext>
            </a:extLst>
          </p:cNvPr>
          <p:cNvSpPr txBox="1"/>
          <p:nvPr/>
        </p:nvSpPr>
        <p:spPr>
          <a:xfrm>
            <a:off x="7522107" y="112974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01" name="矩形 400">
            <a:extLst>
              <a:ext uri="{FF2B5EF4-FFF2-40B4-BE49-F238E27FC236}">
                <a16:creationId xmlns:a16="http://schemas.microsoft.com/office/drawing/2014/main" id="{98BCE090-3C88-4B42-ACBA-F5B43AD61D1C}"/>
              </a:ext>
            </a:extLst>
          </p:cNvPr>
          <p:cNvSpPr/>
          <p:nvPr/>
        </p:nvSpPr>
        <p:spPr bwMode="auto">
          <a:xfrm rot="14481198" flipH="1">
            <a:off x="7135922" y="117208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3" name="矩形 402">
            <a:extLst>
              <a:ext uri="{FF2B5EF4-FFF2-40B4-BE49-F238E27FC236}">
                <a16:creationId xmlns:a16="http://schemas.microsoft.com/office/drawing/2014/main" id="{E1FA90B0-F39F-4D79-9CB0-05CE53B7DE32}"/>
              </a:ext>
            </a:extLst>
          </p:cNvPr>
          <p:cNvSpPr/>
          <p:nvPr/>
        </p:nvSpPr>
        <p:spPr bwMode="auto">
          <a:xfrm rot="6530027" flipH="1">
            <a:off x="8130351" y="116339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404" name="NO.1 SUB 용접라인_S10_KEY ASSY 용접009">
            <a:extLst>
              <a:ext uri="{FF2B5EF4-FFF2-40B4-BE49-F238E27FC236}">
                <a16:creationId xmlns:a16="http://schemas.microsoft.com/office/drawing/2014/main" id="{B26C618A-7BCF-43A7-A6BB-A090E6E22576}"/>
              </a:ext>
            </a:extLst>
          </p:cNvPr>
          <p:cNvCxnSpPr>
            <a:cxnSpLocks/>
            <a:stCxn id="401" idx="2"/>
            <a:endCxn id="400" idx="1"/>
          </p:cNvCxnSpPr>
          <p:nvPr/>
        </p:nvCxnSpPr>
        <p:spPr>
          <a:xfrm>
            <a:off x="7184331" y="1190125"/>
            <a:ext cx="337776" cy="142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5" name="NO.1 SUB 용접라인_S10_KEY ASSY 용접009">
            <a:extLst>
              <a:ext uri="{FF2B5EF4-FFF2-40B4-BE49-F238E27FC236}">
                <a16:creationId xmlns:a16="http://schemas.microsoft.com/office/drawing/2014/main" id="{387FC574-69EF-4BAD-B387-37BFA7F8E619}"/>
              </a:ext>
            </a:extLst>
          </p:cNvPr>
          <p:cNvCxnSpPr>
            <a:cxnSpLocks/>
            <a:stCxn id="403" idx="1"/>
            <a:endCxn id="400" idx="3"/>
          </p:cNvCxnSpPr>
          <p:nvPr/>
        </p:nvCxnSpPr>
        <p:spPr>
          <a:xfrm flipH="1" flipV="1">
            <a:off x="7790394" y="1204357"/>
            <a:ext cx="352146" cy="1072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9684" name="图片 69683">
            <a:extLst>
              <a:ext uri="{FF2B5EF4-FFF2-40B4-BE49-F238E27FC236}">
                <a16:creationId xmlns:a16="http://schemas.microsoft.com/office/drawing/2014/main" id="{6618D380-E7FC-4755-979B-38024B809B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861" y="2718315"/>
            <a:ext cx="2350470" cy="1170599"/>
          </a:xfrm>
          <a:prstGeom prst="rect">
            <a:avLst/>
          </a:prstGeom>
        </p:spPr>
      </p:pic>
      <p:sp>
        <p:nvSpPr>
          <p:cNvPr id="331" name="矩形 330">
            <a:extLst>
              <a:ext uri="{FF2B5EF4-FFF2-40B4-BE49-F238E27FC236}">
                <a16:creationId xmlns:a16="http://schemas.microsoft.com/office/drawing/2014/main" id="{BB7B1171-28B0-4449-85EC-70633374B4E8}"/>
              </a:ext>
            </a:extLst>
          </p:cNvPr>
          <p:cNvSpPr/>
          <p:nvPr/>
        </p:nvSpPr>
        <p:spPr bwMode="auto">
          <a:xfrm rot="5400000" flipH="1">
            <a:off x="7679171" y="367212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2" name="矩形 331">
            <a:extLst>
              <a:ext uri="{FF2B5EF4-FFF2-40B4-BE49-F238E27FC236}">
                <a16:creationId xmlns:a16="http://schemas.microsoft.com/office/drawing/2014/main" id="{08719E00-E65A-4C6F-8767-4C7A5E3A2C3B}"/>
              </a:ext>
            </a:extLst>
          </p:cNvPr>
          <p:cNvSpPr/>
          <p:nvPr/>
        </p:nvSpPr>
        <p:spPr bwMode="auto">
          <a:xfrm rot="16200000" flipH="1">
            <a:off x="6072784" y="365572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3" name="矩形 332">
            <a:extLst>
              <a:ext uri="{FF2B5EF4-FFF2-40B4-BE49-F238E27FC236}">
                <a16:creationId xmlns:a16="http://schemas.microsoft.com/office/drawing/2014/main" id="{04404B91-1A99-41BA-BD01-AB39C756B389}"/>
              </a:ext>
            </a:extLst>
          </p:cNvPr>
          <p:cNvSpPr/>
          <p:nvPr/>
        </p:nvSpPr>
        <p:spPr bwMode="auto">
          <a:xfrm rot="5400000" flipH="1">
            <a:off x="6084756" y="286219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4" name="矩形 333">
            <a:extLst>
              <a:ext uri="{FF2B5EF4-FFF2-40B4-BE49-F238E27FC236}">
                <a16:creationId xmlns:a16="http://schemas.microsoft.com/office/drawing/2014/main" id="{6070636E-A9D9-4FFA-AE14-CAB0EB4546F5}"/>
              </a:ext>
            </a:extLst>
          </p:cNvPr>
          <p:cNvSpPr/>
          <p:nvPr/>
        </p:nvSpPr>
        <p:spPr bwMode="auto">
          <a:xfrm rot="16200000" flipH="1">
            <a:off x="7689525" y="285753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9" name="NO.1 SUB 용접라인_S10_KEY ASSY 용접008">
            <a:extLst>
              <a:ext uri="{FF2B5EF4-FFF2-40B4-BE49-F238E27FC236}">
                <a16:creationId xmlns:a16="http://schemas.microsoft.com/office/drawing/2014/main" id="{B4E688D0-1930-497A-ACDE-4D68FC4E7FB5}"/>
              </a:ext>
            </a:extLst>
          </p:cNvPr>
          <p:cNvSpPr txBox="1"/>
          <p:nvPr/>
        </p:nvSpPr>
        <p:spPr>
          <a:xfrm>
            <a:off x="6725517" y="31694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36" name="NO.1 SUB 용접라인_S10_KEY ASSY 용접009">
            <a:extLst>
              <a:ext uri="{FF2B5EF4-FFF2-40B4-BE49-F238E27FC236}">
                <a16:creationId xmlns:a16="http://schemas.microsoft.com/office/drawing/2014/main" id="{DC1FF6DA-1A67-4732-AF1D-A74BA8E8AA5A}"/>
              </a:ext>
            </a:extLst>
          </p:cNvPr>
          <p:cNvCxnSpPr>
            <a:cxnSpLocks/>
            <a:stCxn id="333" idx="1"/>
            <a:endCxn id="159" idx="1"/>
          </p:cNvCxnSpPr>
          <p:nvPr/>
        </p:nvCxnSpPr>
        <p:spPr>
          <a:xfrm>
            <a:off x="6102756" y="2914844"/>
            <a:ext cx="622761" cy="32920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9" name="NO.1 SUB 용접라인_S10_KEY ASSY 용접009">
            <a:extLst>
              <a:ext uri="{FF2B5EF4-FFF2-40B4-BE49-F238E27FC236}">
                <a16:creationId xmlns:a16="http://schemas.microsoft.com/office/drawing/2014/main" id="{25182DDA-B6DD-4E64-8A16-ED6C8B52E170}"/>
              </a:ext>
            </a:extLst>
          </p:cNvPr>
          <p:cNvCxnSpPr>
            <a:cxnSpLocks/>
            <a:stCxn id="334" idx="3"/>
            <a:endCxn id="159" idx="3"/>
          </p:cNvCxnSpPr>
          <p:nvPr/>
        </p:nvCxnSpPr>
        <p:spPr>
          <a:xfrm flipH="1">
            <a:off x="6993804" y="2910185"/>
            <a:ext cx="713721" cy="33386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2" name="NO.1 SUB 용접라인_S10_KEY ASSY 용접009">
            <a:extLst>
              <a:ext uri="{FF2B5EF4-FFF2-40B4-BE49-F238E27FC236}">
                <a16:creationId xmlns:a16="http://schemas.microsoft.com/office/drawing/2014/main" id="{67BBD292-A1BB-4219-8ECE-795838D2BD09}"/>
              </a:ext>
            </a:extLst>
          </p:cNvPr>
          <p:cNvCxnSpPr>
            <a:cxnSpLocks/>
            <a:stCxn id="331" idx="3"/>
            <a:endCxn id="159" idx="3"/>
          </p:cNvCxnSpPr>
          <p:nvPr/>
        </p:nvCxnSpPr>
        <p:spPr>
          <a:xfrm flipH="1" flipV="1">
            <a:off x="6993804" y="3244049"/>
            <a:ext cx="703367" cy="44472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5" name="NO.1 SUB 용접라인_S10_KEY ASSY 용접009">
            <a:extLst>
              <a:ext uri="{FF2B5EF4-FFF2-40B4-BE49-F238E27FC236}">
                <a16:creationId xmlns:a16="http://schemas.microsoft.com/office/drawing/2014/main" id="{FDD285DA-D64B-42B1-A8A2-5CBBB6DFCBC8}"/>
              </a:ext>
            </a:extLst>
          </p:cNvPr>
          <p:cNvCxnSpPr>
            <a:cxnSpLocks/>
            <a:stCxn id="332" idx="1"/>
            <a:endCxn id="159" idx="1"/>
          </p:cNvCxnSpPr>
          <p:nvPr/>
        </p:nvCxnSpPr>
        <p:spPr>
          <a:xfrm flipV="1">
            <a:off x="6090784" y="3244049"/>
            <a:ext cx="634733" cy="4283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92" name="图片 291">
            <a:extLst>
              <a:ext uri="{FF2B5EF4-FFF2-40B4-BE49-F238E27FC236}">
                <a16:creationId xmlns:a16="http://schemas.microsoft.com/office/drawing/2014/main" id="{09916921-2EA2-43F2-8FE1-D653A60F3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766" y="4111952"/>
            <a:ext cx="760951" cy="720000"/>
          </a:xfrm>
          <a:prstGeom prst="rect">
            <a:avLst/>
          </a:prstGeom>
        </p:spPr>
      </p:pic>
      <p:pic>
        <p:nvPicPr>
          <p:cNvPr id="294" name="图片 293">
            <a:extLst>
              <a:ext uri="{FF2B5EF4-FFF2-40B4-BE49-F238E27FC236}">
                <a16:creationId xmlns:a16="http://schemas.microsoft.com/office/drawing/2014/main" id="{D85230DC-B098-4885-9DC8-2719BA815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1201" y="4111952"/>
            <a:ext cx="760951" cy="720000"/>
          </a:xfrm>
          <a:prstGeom prst="rect">
            <a:avLst/>
          </a:prstGeom>
        </p:spPr>
      </p:pic>
      <p:sp>
        <p:nvSpPr>
          <p:cNvPr id="431" name="矩形 430">
            <a:extLst>
              <a:ext uri="{FF2B5EF4-FFF2-40B4-BE49-F238E27FC236}">
                <a16:creationId xmlns:a16="http://schemas.microsoft.com/office/drawing/2014/main" id="{CF040BAF-361D-4A32-A613-122D8FC827A0}"/>
              </a:ext>
            </a:extLst>
          </p:cNvPr>
          <p:cNvSpPr/>
          <p:nvPr/>
        </p:nvSpPr>
        <p:spPr bwMode="auto">
          <a:xfrm rot="21327852" flipH="1">
            <a:off x="7115238" y="453397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2" name="矩形 431">
            <a:extLst>
              <a:ext uri="{FF2B5EF4-FFF2-40B4-BE49-F238E27FC236}">
                <a16:creationId xmlns:a16="http://schemas.microsoft.com/office/drawing/2014/main" id="{470D7C5C-06C2-4E01-BDC1-04F60E03E4FE}"/>
              </a:ext>
            </a:extLst>
          </p:cNvPr>
          <p:cNvSpPr/>
          <p:nvPr/>
        </p:nvSpPr>
        <p:spPr bwMode="auto">
          <a:xfrm rot="720313" flipH="1">
            <a:off x="6193337" y="450523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4" name="矩形 433">
            <a:extLst>
              <a:ext uri="{FF2B5EF4-FFF2-40B4-BE49-F238E27FC236}">
                <a16:creationId xmlns:a16="http://schemas.microsoft.com/office/drawing/2014/main" id="{253DFC26-7C6F-4CA5-9E0B-00B9F9427EB4}"/>
              </a:ext>
            </a:extLst>
          </p:cNvPr>
          <p:cNvSpPr/>
          <p:nvPr/>
        </p:nvSpPr>
        <p:spPr bwMode="auto">
          <a:xfrm rot="795864" flipH="1">
            <a:off x="6225462" y="429993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5" name="矩形 434">
            <a:extLst>
              <a:ext uri="{FF2B5EF4-FFF2-40B4-BE49-F238E27FC236}">
                <a16:creationId xmlns:a16="http://schemas.microsoft.com/office/drawing/2014/main" id="{E043207E-31F0-46DF-A707-5458FBB11EEB}"/>
              </a:ext>
            </a:extLst>
          </p:cNvPr>
          <p:cNvSpPr/>
          <p:nvPr/>
        </p:nvSpPr>
        <p:spPr bwMode="auto">
          <a:xfrm flipH="1">
            <a:off x="7119778" y="4336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6" name="NO.1 SUB 용접라인_S10_KEY ASSY 용접008">
            <a:extLst>
              <a:ext uri="{FF2B5EF4-FFF2-40B4-BE49-F238E27FC236}">
                <a16:creationId xmlns:a16="http://schemas.microsoft.com/office/drawing/2014/main" id="{E7A71772-9738-413D-AE7B-2F2874F66150}"/>
              </a:ext>
            </a:extLst>
          </p:cNvPr>
          <p:cNvSpPr txBox="1"/>
          <p:nvPr/>
        </p:nvSpPr>
        <p:spPr>
          <a:xfrm>
            <a:off x="6537150" y="44010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37" name="NO.1 SUB 용접라인_S10_KEY ASSY 용접009">
            <a:extLst>
              <a:ext uri="{FF2B5EF4-FFF2-40B4-BE49-F238E27FC236}">
                <a16:creationId xmlns:a16="http://schemas.microsoft.com/office/drawing/2014/main" id="{62EA2EA6-C0DB-4DE0-880E-B6EFF49FFE22}"/>
              </a:ext>
            </a:extLst>
          </p:cNvPr>
          <p:cNvCxnSpPr>
            <a:cxnSpLocks/>
            <a:stCxn id="434" idx="1"/>
            <a:endCxn id="436" idx="1"/>
          </p:cNvCxnSpPr>
          <p:nvPr/>
        </p:nvCxnSpPr>
        <p:spPr>
          <a:xfrm>
            <a:off x="6260982" y="4338717"/>
            <a:ext cx="276168" cy="1369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NO.1 SUB 용접라인_S10_KEY ASSY 용접009">
            <a:extLst>
              <a:ext uri="{FF2B5EF4-FFF2-40B4-BE49-F238E27FC236}">
                <a16:creationId xmlns:a16="http://schemas.microsoft.com/office/drawing/2014/main" id="{AA36E368-6508-4913-A9B5-B1AC31AAFF5B}"/>
              </a:ext>
            </a:extLst>
          </p:cNvPr>
          <p:cNvCxnSpPr>
            <a:cxnSpLocks/>
            <a:stCxn id="435" idx="3"/>
            <a:endCxn id="436" idx="3"/>
          </p:cNvCxnSpPr>
          <p:nvPr/>
        </p:nvCxnSpPr>
        <p:spPr>
          <a:xfrm flipH="1">
            <a:off x="6805437" y="4371461"/>
            <a:ext cx="314341" cy="1042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9" name="NO.1 SUB 용접라인_S10_KEY ASSY 용접009">
            <a:extLst>
              <a:ext uri="{FF2B5EF4-FFF2-40B4-BE49-F238E27FC236}">
                <a16:creationId xmlns:a16="http://schemas.microsoft.com/office/drawing/2014/main" id="{0E76C931-2A72-4BC0-A537-BAFF7AD3B2A8}"/>
              </a:ext>
            </a:extLst>
          </p:cNvPr>
          <p:cNvCxnSpPr>
            <a:cxnSpLocks/>
            <a:stCxn id="431" idx="3"/>
            <a:endCxn id="436" idx="3"/>
          </p:cNvCxnSpPr>
          <p:nvPr/>
        </p:nvCxnSpPr>
        <p:spPr>
          <a:xfrm flipH="1" flipV="1">
            <a:off x="6805437" y="4475675"/>
            <a:ext cx="309857" cy="943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NO.1 SUB 용접라인_S10_KEY ASSY 용접009">
            <a:extLst>
              <a:ext uri="{FF2B5EF4-FFF2-40B4-BE49-F238E27FC236}">
                <a16:creationId xmlns:a16="http://schemas.microsoft.com/office/drawing/2014/main" id="{82C4BC7B-7C25-4842-AC8D-2AC36C63D039}"/>
              </a:ext>
            </a:extLst>
          </p:cNvPr>
          <p:cNvCxnSpPr>
            <a:cxnSpLocks/>
            <a:stCxn id="432" idx="1"/>
            <a:endCxn id="436" idx="1"/>
          </p:cNvCxnSpPr>
          <p:nvPr/>
        </p:nvCxnSpPr>
        <p:spPr>
          <a:xfrm flipV="1">
            <a:off x="6228943" y="4475675"/>
            <a:ext cx="308207" cy="679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4F6B2359-701B-43A5-8501-647436807BF4}"/>
              </a:ext>
            </a:extLst>
          </p:cNvPr>
          <p:cNvSpPr/>
          <p:nvPr/>
        </p:nvSpPr>
        <p:spPr bwMode="auto">
          <a:xfrm>
            <a:off x="1436513" y="990253"/>
            <a:ext cx="108000" cy="108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2727C3B-DEAF-4ABD-A25B-C06BCE14BC70}"/>
              </a:ext>
            </a:extLst>
          </p:cNvPr>
          <p:cNvSpPr/>
          <p:nvPr/>
        </p:nvSpPr>
        <p:spPr bwMode="auto">
          <a:xfrm>
            <a:off x="1439195" y="1486593"/>
            <a:ext cx="108000" cy="108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C047F85B-98C1-49A5-9953-83E33DD6B3F3}"/>
              </a:ext>
            </a:extLst>
          </p:cNvPr>
          <p:cNvSpPr/>
          <p:nvPr/>
        </p:nvSpPr>
        <p:spPr bwMode="auto">
          <a:xfrm>
            <a:off x="1436814" y="1885602"/>
            <a:ext cx="108000" cy="108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4" name="NO.1 SUB 용접라인_S10_KEY ASSY 용접008">
            <a:extLst>
              <a:ext uri="{FF2B5EF4-FFF2-40B4-BE49-F238E27FC236}">
                <a16:creationId xmlns:a16="http://schemas.microsoft.com/office/drawing/2014/main" id="{8801A499-10BF-4D8B-9A00-09D879963AA4}"/>
              </a:ext>
            </a:extLst>
          </p:cNvPr>
          <p:cNvSpPr txBox="1"/>
          <p:nvPr/>
        </p:nvSpPr>
        <p:spPr>
          <a:xfrm>
            <a:off x="1827171" y="1410034"/>
            <a:ext cx="204283" cy="119340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3*79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5" name="NO.1 SUB 용접라인_S10_KEY ASSY 용접009">
            <a:extLst>
              <a:ext uri="{FF2B5EF4-FFF2-40B4-BE49-F238E27FC236}">
                <a16:creationId xmlns:a16="http://schemas.microsoft.com/office/drawing/2014/main" id="{8B338A20-D54E-4024-BC03-8B9F71290BF2}"/>
              </a:ext>
            </a:extLst>
          </p:cNvPr>
          <p:cNvCxnSpPr>
            <a:cxnSpLocks/>
            <a:stCxn id="154" idx="1"/>
            <a:endCxn id="2" idx="4"/>
          </p:cNvCxnSpPr>
          <p:nvPr/>
        </p:nvCxnSpPr>
        <p:spPr>
          <a:xfrm flipH="1" flipV="1">
            <a:off x="1490513" y="1098253"/>
            <a:ext cx="336658" cy="37145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122E57C1-1758-4238-B755-4FFBAE107504}"/>
              </a:ext>
            </a:extLst>
          </p:cNvPr>
          <p:cNvCxnSpPr>
            <a:cxnSpLocks/>
            <a:stCxn id="154" idx="1"/>
            <a:endCxn id="152" idx="6"/>
          </p:cNvCxnSpPr>
          <p:nvPr/>
        </p:nvCxnSpPr>
        <p:spPr>
          <a:xfrm flipH="1">
            <a:off x="1547195" y="1469704"/>
            <a:ext cx="279976" cy="7088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1" name="NO.1 SUB 용접라인_S10_KEY ASSY 용접009">
            <a:extLst>
              <a:ext uri="{FF2B5EF4-FFF2-40B4-BE49-F238E27FC236}">
                <a16:creationId xmlns:a16="http://schemas.microsoft.com/office/drawing/2014/main" id="{89A34C44-7C74-4922-9E11-1836F42F09BB}"/>
              </a:ext>
            </a:extLst>
          </p:cNvPr>
          <p:cNvCxnSpPr>
            <a:cxnSpLocks/>
            <a:stCxn id="154" idx="1"/>
            <a:endCxn id="153" idx="6"/>
          </p:cNvCxnSpPr>
          <p:nvPr/>
        </p:nvCxnSpPr>
        <p:spPr>
          <a:xfrm flipH="1">
            <a:off x="1544814" y="1469704"/>
            <a:ext cx="282357" cy="46989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9" name="流程图: 接点 178">
            <a:extLst>
              <a:ext uri="{FF2B5EF4-FFF2-40B4-BE49-F238E27FC236}">
                <a16:creationId xmlns:a16="http://schemas.microsoft.com/office/drawing/2014/main" id="{58F57771-B159-4633-B95A-2EFDB24528AB}"/>
              </a:ext>
            </a:extLst>
          </p:cNvPr>
          <p:cNvSpPr/>
          <p:nvPr/>
        </p:nvSpPr>
        <p:spPr bwMode="auto">
          <a:xfrm>
            <a:off x="7846313" y="2834882"/>
            <a:ext cx="108000" cy="108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0" name="流程图: 接点 179">
            <a:extLst>
              <a:ext uri="{FF2B5EF4-FFF2-40B4-BE49-F238E27FC236}">
                <a16:creationId xmlns:a16="http://schemas.microsoft.com/office/drawing/2014/main" id="{C17D7A5B-3C69-4859-89F9-FC54CAAFF73D}"/>
              </a:ext>
            </a:extLst>
          </p:cNvPr>
          <p:cNvSpPr/>
          <p:nvPr/>
        </p:nvSpPr>
        <p:spPr bwMode="auto">
          <a:xfrm>
            <a:off x="7848995" y="3131443"/>
            <a:ext cx="108000" cy="108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2" name="流程图: 接点 181">
            <a:extLst>
              <a:ext uri="{FF2B5EF4-FFF2-40B4-BE49-F238E27FC236}">
                <a16:creationId xmlns:a16="http://schemas.microsoft.com/office/drawing/2014/main" id="{400A75F5-A8FC-40FE-B018-CE5A1D32B3DD}"/>
              </a:ext>
            </a:extLst>
          </p:cNvPr>
          <p:cNvSpPr/>
          <p:nvPr/>
        </p:nvSpPr>
        <p:spPr bwMode="auto">
          <a:xfrm>
            <a:off x="7846614" y="3654039"/>
            <a:ext cx="108000" cy="108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3" name="NO.1 SUB 용접라인_S10_KEY ASSY 용접008">
            <a:extLst>
              <a:ext uri="{FF2B5EF4-FFF2-40B4-BE49-F238E27FC236}">
                <a16:creationId xmlns:a16="http://schemas.microsoft.com/office/drawing/2014/main" id="{1016BDBE-CA28-4826-B7DB-963EE98ED36C}"/>
              </a:ext>
            </a:extLst>
          </p:cNvPr>
          <p:cNvSpPr txBox="1"/>
          <p:nvPr/>
        </p:nvSpPr>
        <p:spPr>
          <a:xfrm>
            <a:off x="8236971" y="3247520"/>
            <a:ext cx="204283" cy="119340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3*79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84" name="NO.1 SUB 용접라인_S10_KEY ASSY 용접009">
            <a:extLst>
              <a:ext uri="{FF2B5EF4-FFF2-40B4-BE49-F238E27FC236}">
                <a16:creationId xmlns:a16="http://schemas.microsoft.com/office/drawing/2014/main" id="{50724A7E-3F34-4771-B546-9D84A3E6A6BE}"/>
              </a:ext>
            </a:extLst>
          </p:cNvPr>
          <p:cNvCxnSpPr>
            <a:cxnSpLocks/>
            <a:stCxn id="183" idx="1"/>
            <a:endCxn id="179" idx="4"/>
          </p:cNvCxnSpPr>
          <p:nvPr/>
        </p:nvCxnSpPr>
        <p:spPr>
          <a:xfrm flipH="1" flipV="1">
            <a:off x="7900313" y="2942882"/>
            <a:ext cx="336658" cy="3643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5" name="NO.1 SUB 용접라인_S10_KEY ASSY 용접009">
            <a:extLst>
              <a:ext uri="{FF2B5EF4-FFF2-40B4-BE49-F238E27FC236}">
                <a16:creationId xmlns:a16="http://schemas.microsoft.com/office/drawing/2014/main" id="{7E7C73DF-67AC-4184-85B1-8C61986EB0FF}"/>
              </a:ext>
            </a:extLst>
          </p:cNvPr>
          <p:cNvCxnSpPr>
            <a:cxnSpLocks/>
            <a:stCxn id="183" idx="1"/>
            <a:endCxn id="180" idx="6"/>
          </p:cNvCxnSpPr>
          <p:nvPr/>
        </p:nvCxnSpPr>
        <p:spPr>
          <a:xfrm flipH="1" flipV="1">
            <a:off x="7956995" y="3185443"/>
            <a:ext cx="279976" cy="12174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8" name="NO.1 SUB 용접라인_S10_KEY ASSY 용접009">
            <a:extLst>
              <a:ext uri="{FF2B5EF4-FFF2-40B4-BE49-F238E27FC236}">
                <a16:creationId xmlns:a16="http://schemas.microsoft.com/office/drawing/2014/main" id="{A5D1FBC9-08B2-4176-A7BD-A549E9F1214B}"/>
              </a:ext>
            </a:extLst>
          </p:cNvPr>
          <p:cNvCxnSpPr>
            <a:cxnSpLocks/>
            <a:stCxn id="183" idx="1"/>
            <a:endCxn id="182" idx="6"/>
          </p:cNvCxnSpPr>
          <p:nvPr/>
        </p:nvCxnSpPr>
        <p:spPr>
          <a:xfrm flipH="1">
            <a:off x="7954614" y="3307190"/>
            <a:ext cx="282357" cy="40084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89" name="图片 188">
            <a:extLst>
              <a:ext uri="{FF2B5EF4-FFF2-40B4-BE49-F238E27FC236}">
                <a16:creationId xmlns:a16="http://schemas.microsoft.com/office/drawing/2014/main" id="{00000000-0008-0000-0100-00001C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0513" y="5355355"/>
            <a:ext cx="438785" cy="219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" name="图片 189">
            <a:extLst>
              <a:ext uri="{FF2B5EF4-FFF2-40B4-BE49-F238E27FC236}">
                <a16:creationId xmlns:a16="http://schemas.microsoft.com/office/drawing/2014/main" id="{00000000-0008-0000-0100-00001D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9088" y="5697587"/>
            <a:ext cx="381635" cy="248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1" name="图片 190">
            <a:extLst>
              <a:ext uri="{FF2B5EF4-FFF2-40B4-BE49-F238E27FC236}">
                <a16:creationId xmlns:a16="http://schemas.microsoft.com/office/drawing/2014/main" id="{00000000-0008-0000-0100-00001E000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159" y="5317734"/>
            <a:ext cx="334010" cy="341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" name="图片 191">
            <a:extLst>
              <a:ext uri="{FF2B5EF4-FFF2-40B4-BE49-F238E27FC236}">
                <a16:creationId xmlns:a16="http://schemas.microsoft.com/office/drawing/2014/main" id="{00000000-0008-0000-0100-00001F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1713" y="5695439"/>
            <a:ext cx="323850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" name="图片 19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95" y="5481695"/>
            <a:ext cx="306410" cy="252000"/>
          </a:xfrm>
          <a:prstGeom prst="rect">
            <a:avLst/>
          </a:prstGeom>
        </p:spPr>
      </p:pic>
      <p:pic>
        <p:nvPicPr>
          <p:cNvPr id="194" name="图片 193">
            <a:extLst>
              <a:ext uri="{FF2B5EF4-FFF2-40B4-BE49-F238E27FC236}">
                <a16:creationId xmlns:a16="http://schemas.microsoft.com/office/drawing/2014/main" id="{AA9F816F-5F73-417C-99C3-5D06B15F5ED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273" y="5722974"/>
            <a:ext cx="306410" cy="252000"/>
          </a:xfrm>
          <a:prstGeom prst="rect">
            <a:avLst/>
          </a:prstGeom>
        </p:spPr>
      </p:pic>
      <p:pic>
        <p:nvPicPr>
          <p:cNvPr id="195" name="图片 194">
            <a:extLst>
              <a:ext uri="{FF2B5EF4-FFF2-40B4-BE49-F238E27FC236}">
                <a16:creationId xmlns:a16="http://schemas.microsoft.com/office/drawing/2014/main" id="{0D638388-6384-4CD4-BAFE-A47E1DE53E3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3718" y="5722974"/>
            <a:ext cx="306410" cy="252000"/>
          </a:xfrm>
          <a:prstGeom prst="rect">
            <a:avLst/>
          </a:prstGeom>
        </p:spPr>
      </p:pic>
      <p:pic>
        <p:nvPicPr>
          <p:cNvPr id="197" name="图片 196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5772825" y="5793486"/>
            <a:ext cx="390525" cy="19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" name="图片 197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6151" y="5465210"/>
            <a:ext cx="332740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1" name="图片 200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3961" y="5793486"/>
            <a:ext cx="41021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" name="图片 201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45" t="9312"/>
          <a:stretch/>
        </p:blipFill>
        <p:spPr>
          <a:xfrm>
            <a:off x="6677804" y="5447742"/>
            <a:ext cx="191273" cy="180000"/>
          </a:xfrm>
          <a:prstGeom prst="rect">
            <a:avLst/>
          </a:prstGeom>
        </p:spPr>
      </p:pic>
      <p:pic>
        <p:nvPicPr>
          <p:cNvPr id="203" name="图片 202">
            <a:extLst>
              <a:ext uri="{FF2B5EF4-FFF2-40B4-BE49-F238E27FC236}">
                <a16:creationId xmlns:a16="http://schemas.microsoft.com/office/drawing/2014/main" id="{00000000-0008-0000-0100-00006A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3775" y="5496347"/>
            <a:ext cx="390525" cy="19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" name="图片 203">
            <a:extLst>
              <a:ext uri="{FF2B5EF4-FFF2-40B4-BE49-F238E27FC236}">
                <a16:creationId xmlns:a16="http://schemas.microsoft.com/office/drawing/2014/main" id="{6EC3C8C6-2FE2-4FFC-8BB2-8FB572B31C7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45" t="9312"/>
          <a:stretch/>
        </p:blipFill>
        <p:spPr>
          <a:xfrm>
            <a:off x="6679603" y="5632974"/>
            <a:ext cx="191273" cy="180000"/>
          </a:xfrm>
          <a:prstGeom prst="rect">
            <a:avLst/>
          </a:prstGeom>
        </p:spPr>
      </p:pic>
      <p:pic>
        <p:nvPicPr>
          <p:cNvPr id="207" name="图片 206">
            <a:extLst>
              <a:ext uri="{FF2B5EF4-FFF2-40B4-BE49-F238E27FC236}">
                <a16:creationId xmlns:a16="http://schemas.microsoft.com/office/drawing/2014/main" id="{6CF51E94-3D11-4B71-884E-89C6F489C08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45" t="9312"/>
          <a:stretch/>
        </p:blipFill>
        <p:spPr>
          <a:xfrm>
            <a:off x="6683386" y="5842086"/>
            <a:ext cx="191273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11763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A6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宽车副司机座椅底支架总成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A6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中宽车副司机座椅底支架总成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180mm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186mm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0768A451-212E-40FD-979A-A44FF271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74" y="1124274"/>
            <a:ext cx="2044224" cy="1260000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C1AB0C8A-9DBF-485A-B7D3-D0AB0E8C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2973" y="1124274"/>
            <a:ext cx="2044224" cy="1260000"/>
          </a:xfrm>
          <a:prstGeom prst="rect">
            <a:avLst/>
          </a:prstGeom>
        </p:spPr>
      </p:pic>
      <p:sp>
        <p:nvSpPr>
          <p:cNvPr id="170" name="矩形 169">
            <a:extLst>
              <a:ext uri="{FF2B5EF4-FFF2-40B4-BE49-F238E27FC236}">
                <a16:creationId xmlns:a16="http://schemas.microsoft.com/office/drawing/2014/main" id="{C4D08A2E-729D-465C-890C-BDC2379E2DAB}"/>
              </a:ext>
            </a:extLst>
          </p:cNvPr>
          <p:cNvSpPr/>
          <p:nvPr/>
        </p:nvSpPr>
        <p:spPr bwMode="auto">
          <a:xfrm rot="18194381" flipH="1">
            <a:off x="4412889" y="146543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0CC091D3-C7E0-4623-B29D-E423D682BE49}"/>
              </a:ext>
            </a:extLst>
          </p:cNvPr>
          <p:cNvSpPr/>
          <p:nvPr/>
        </p:nvSpPr>
        <p:spPr bwMode="auto">
          <a:xfrm rot="18159628" flipH="1">
            <a:off x="4600444" y="157348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7C13B966-2ECE-4706-8CB2-E9357F4E393D}"/>
              </a:ext>
            </a:extLst>
          </p:cNvPr>
          <p:cNvSpPr/>
          <p:nvPr/>
        </p:nvSpPr>
        <p:spPr bwMode="auto">
          <a:xfrm rot="7552936" flipH="1">
            <a:off x="4209510" y="131193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96" name="NO.1 SUB 용접라인_S10_KEY ASSY 용접009">
            <a:extLst>
              <a:ext uri="{FF2B5EF4-FFF2-40B4-BE49-F238E27FC236}">
                <a16:creationId xmlns:a16="http://schemas.microsoft.com/office/drawing/2014/main" id="{34367C3B-5FF9-4785-904C-2A679B72E071}"/>
              </a:ext>
            </a:extLst>
          </p:cNvPr>
          <p:cNvCxnSpPr>
            <a:cxnSpLocks/>
            <a:stCxn id="307" idx="3"/>
            <a:endCxn id="186" idx="3"/>
          </p:cNvCxnSpPr>
          <p:nvPr/>
        </p:nvCxnSpPr>
        <p:spPr>
          <a:xfrm flipV="1">
            <a:off x="3573613" y="1623293"/>
            <a:ext cx="1035117" cy="23517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NO.1 SUB 용접라인_S10_KEY ASSY 용접009">
            <a:extLst>
              <a:ext uri="{FF2B5EF4-FFF2-40B4-BE49-F238E27FC236}">
                <a16:creationId xmlns:a16="http://schemas.microsoft.com/office/drawing/2014/main" id="{C88A74CF-67D3-4868-897A-421E8917FBDA}"/>
              </a:ext>
            </a:extLst>
          </p:cNvPr>
          <p:cNvCxnSpPr>
            <a:cxnSpLocks/>
            <a:stCxn id="307" idx="3"/>
            <a:endCxn id="187" idx="1"/>
          </p:cNvCxnSpPr>
          <p:nvPr/>
        </p:nvCxnSpPr>
        <p:spPr>
          <a:xfrm flipV="1">
            <a:off x="3573613" y="1361167"/>
            <a:ext cx="643347" cy="4972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NO.1 SUB 용접라인_S10_KEY ASSY 용접008">
            <a:extLst>
              <a:ext uri="{FF2B5EF4-FFF2-40B4-BE49-F238E27FC236}">
                <a16:creationId xmlns:a16="http://schemas.microsoft.com/office/drawing/2014/main" id="{285FD943-856C-402A-B2F8-98482F4F41FC}"/>
              </a:ext>
            </a:extLst>
          </p:cNvPr>
          <p:cNvSpPr txBox="1"/>
          <p:nvPr/>
        </p:nvSpPr>
        <p:spPr>
          <a:xfrm>
            <a:off x="3305326" y="178385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4" name="NO.1 SUB 용접라인_S10_KEY ASSY 용접009">
            <a:extLst>
              <a:ext uri="{FF2B5EF4-FFF2-40B4-BE49-F238E27FC236}">
                <a16:creationId xmlns:a16="http://schemas.microsoft.com/office/drawing/2014/main" id="{D609C9CA-FBEB-4FF0-81D4-81FE48E51BB8}"/>
              </a:ext>
            </a:extLst>
          </p:cNvPr>
          <p:cNvCxnSpPr>
            <a:cxnSpLocks/>
            <a:stCxn id="307" idx="3"/>
            <a:endCxn id="170" idx="3"/>
          </p:cNvCxnSpPr>
          <p:nvPr/>
        </p:nvCxnSpPr>
        <p:spPr>
          <a:xfrm flipV="1">
            <a:off x="3573613" y="1515141"/>
            <a:ext cx="847409" cy="34332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6" name="矩形 155">
            <a:extLst>
              <a:ext uri="{FF2B5EF4-FFF2-40B4-BE49-F238E27FC236}">
                <a16:creationId xmlns:a16="http://schemas.microsoft.com/office/drawing/2014/main" id="{4672F502-59B5-4B06-8961-A0ED0D7FD60C}"/>
              </a:ext>
            </a:extLst>
          </p:cNvPr>
          <p:cNvSpPr/>
          <p:nvPr/>
        </p:nvSpPr>
        <p:spPr bwMode="auto">
          <a:xfrm rot="14149348" flipH="1">
            <a:off x="2638585" y="13052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B91672F-3D79-4144-A1A3-FA0BACED2422}"/>
              </a:ext>
            </a:extLst>
          </p:cNvPr>
          <p:cNvSpPr/>
          <p:nvPr/>
        </p:nvSpPr>
        <p:spPr bwMode="auto">
          <a:xfrm rot="14149348" flipH="1">
            <a:off x="2407513" y="146574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5DB07D2C-2318-4A15-97F7-7B744BF31AB9}"/>
              </a:ext>
            </a:extLst>
          </p:cNvPr>
          <p:cNvSpPr/>
          <p:nvPr/>
        </p:nvSpPr>
        <p:spPr bwMode="auto">
          <a:xfrm rot="14149348" flipH="1">
            <a:off x="2196520" y="158454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EC3F3267-96F5-4ED9-B14B-C83D1D777F93}"/>
              </a:ext>
            </a:extLst>
          </p:cNvPr>
          <p:cNvCxnSpPr>
            <a:cxnSpLocks/>
            <a:stCxn id="156" idx="3"/>
            <a:endCxn id="307" idx="1"/>
          </p:cNvCxnSpPr>
          <p:nvPr/>
        </p:nvCxnSpPr>
        <p:spPr>
          <a:xfrm>
            <a:off x="2666697" y="1354784"/>
            <a:ext cx="638629" cy="5036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2" name="NO.1 SUB 용접라인_S10_KEY ASSY 용접009">
            <a:extLst>
              <a:ext uri="{FF2B5EF4-FFF2-40B4-BE49-F238E27FC236}">
                <a16:creationId xmlns:a16="http://schemas.microsoft.com/office/drawing/2014/main" id="{B4438B03-5868-448E-B04C-CA941D0BB3DF}"/>
              </a:ext>
            </a:extLst>
          </p:cNvPr>
          <p:cNvCxnSpPr>
            <a:cxnSpLocks/>
            <a:stCxn id="307" idx="1"/>
            <a:endCxn id="157" idx="3"/>
          </p:cNvCxnSpPr>
          <p:nvPr/>
        </p:nvCxnSpPr>
        <p:spPr>
          <a:xfrm flipH="1" flipV="1">
            <a:off x="2435625" y="1515285"/>
            <a:ext cx="869701" cy="34318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3" name="NO.1 SUB 용접라인_S10_KEY ASSY 용접009">
            <a:extLst>
              <a:ext uri="{FF2B5EF4-FFF2-40B4-BE49-F238E27FC236}">
                <a16:creationId xmlns:a16="http://schemas.microsoft.com/office/drawing/2014/main" id="{C34C79C7-64A5-4B37-8787-965942D9C5C8}"/>
              </a:ext>
            </a:extLst>
          </p:cNvPr>
          <p:cNvCxnSpPr>
            <a:cxnSpLocks/>
            <a:stCxn id="307" idx="1"/>
            <a:endCxn id="159" idx="3"/>
          </p:cNvCxnSpPr>
          <p:nvPr/>
        </p:nvCxnSpPr>
        <p:spPr>
          <a:xfrm flipH="1" flipV="1">
            <a:off x="2224632" y="1634083"/>
            <a:ext cx="1080694" cy="2243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DF3A0D77-0089-4106-935F-B80D558C8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953" y="2874458"/>
            <a:ext cx="1753714" cy="1080000"/>
          </a:xfrm>
          <a:prstGeom prst="rect">
            <a:avLst/>
          </a:prstGeom>
        </p:spPr>
      </p:pic>
      <p:sp>
        <p:nvSpPr>
          <p:cNvPr id="172" name="矩形 171">
            <a:extLst>
              <a:ext uri="{FF2B5EF4-FFF2-40B4-BE49-F238E27FC236}">
                <a16:creationId xmlns:a16="http://schemas.microsoft.com/office/drawing/2014/main" id="{702497E0-0837-4793-9A89-CDED0D467698}"/>
              </a:ext>
            </a:extLst>
          </p:cNvPr>
          <p:cNvSpPr/>
          <p:nvPr/>
        </p:nvSpPr>
        <p:spPr bwMode="auto">
          <a:xfrm rot="10800000" flipH="1">
            <a:off x="2080197" y="300664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C0866F75-AA75-4431-A6E4-06D784EB8602}"/>
              </a:ext>
            </a:extLst>
          </p:cNvPr>
          <p:cNvSpPr/>
          <p:nvPr/>
        </p:nvSpPr>
        <p:spPr bwMode="auto">
          <a:xfrm flipH="1">
            <a:off x="3097638" y="300479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9DBDAA9B-CFDA-476D-827C-B4AB834FEF60}"/>
              </a:ext>
            </a:extLst>
          </p:cNvPr>
          <p:cNvSpPr/>
          <p:nvPr/>
        </p:nvSpPr>
        <p:spPr bwMode="auto">
          <a:xfrm flipH="1">
            <a:off x="2093156" y="356387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6" name="NO.1 SUB 용접라인_S10_KEY ASSY 용접009">
            <a:extLst>
              <a:ext uri="{FF2B5EF4-FFF2-40B4-BE49-F238E27FC236}">
                <a16:creationId xmlns:a16="http://schemas.microsoft.com/office/drawing/2014/main" id="{5522B593-522B-4E42-8241-A2B36B56C0BE}"/>
              </a:ext>
            </a:extLst>
          </p:cNvPr>
          <p:cNvCxnSpPr>
            <a:cxnSpLocks/>
            <a:stCxn id="172" idx="3"/>
            <a:endCxn id="292" idx="0"/>
          </p:cNvCxnSpPr>
          <p:nvPr/>
        </p:nvCxnSpPr>
        <p:spPr>
          <a:xfrm>
            <a:off x="2116197" y="3041300"/>
            <a:ext cx="510063" cy="2339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7" name="NO.1 SUB 용접라인_S10_KEY ASSY 용접009">
            <a:extLst>
              <a:ext uri="{FF2B5EF4-FFF2-40B4-BE49-F238E27FC236}">
                <a16:creationId xmlns:a16="http://schemas.microsoft.com/office/drawing/2014/main" id="{C117EAD0-C2F0-49DE-801B-0F4A54A27387}"/>
              </a:ext>
            </a:extLst>
          </p:cNvPr>
          <p:cNvCxnSpPr>
            <a:cxnSpLocks/>
            <a:stCxn id="293" idx="1"/>
            <a:endCxn id="292" idx="2"/>
          </p:cNvCxnSpPr>
          <p:nvPr/>
        </p:nvCxnSpPr>
        <p:spPr>
          <a:xfrm flipH="1" flipV="1">
            <a:off x="2626260" y="3424500"/>
            <a:ext cx="471378" cy="1753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NO.1 SUB 용접라인_S10_KEY ASSY 용접009">
            <a:extLst>
              <a:ext uri="{FF2B5EF4-FFF2-40B4-BE49-F238E27FC236}">
                <a16:creationId xmlns:a16="http://schemas.microsoft.com/office/drawing/2014/main" id="{70F57196-07CA-430A-B489-5D63C39C29A1}"/>
              </a:ext>
            </a:extLst>
          </p:cNvPr>
          <p:cNvCxnSpPr>
            <a:cxnSpLocks/>
            <a:stCxn id="284" idx="1"/>
            <a:endCxn id="292" idx="2"/>
          </p:cNvCxnSpPr>
          <p:nvPr/>
        </p:nvCxnSpPr>
        <p:spPr>
          <a:xfrm flipV="1">
            <a:off x="2129156" y="3424500"/>
            <a:ext cx="497104" cy="17402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0" name="NO.1 SUB 용접라인_S10_KEY ASSY 용접009">
            <a:extLst>
              <a:ext uri="{FF2B5EF4-FFF2-40B4-BE49-F238E27FC236}">
                <a16:creationId xmlns:a16="http://schemas.microsoft.com/office/drawing/2014/main" id="{04C9BA70-0C39-4C0D-BE4D-AFF730C7A370}"/>
              </a:ext>
            </a:extLst>
          </p:cNvPr>
          <p:cNvCxnSpPr>
            <a:cxnSpLocks/>
            <a:stCxn id="283" idx="3"/>
            <a:endCxn id="292" idx="0"/>
          </p:cNvCxnSpPr>
          <p:nvPr/>
        </p:nvCxnSpPr>
        <p:spPr>
          <a:xfrm flipH="1">
            <a:off x="2626260" y="3039445"/>
            <a:ext cx="471378" cy="23583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NO.1 SUB 용접라인_S10_KEY ASSY 용접008">
            <a:extLst>
              <a:ext uri="{FF2B5EF4-FFF2-40B4-BE49-F238E27FC236}">
                <a16:creationId xmlns:a16="http://schemas.microsoft.com/office/drawing/2014/main" id="{A487DF4E-6805-4F32-8C80-51E10892548C}"/>
              </a:ext>
            </a:extLst>
          </p:cNvPr>
          <p:cNvSpPr txBox="1"/>
          <p:nvPr/>
        </p:nvSpPr>
        <p:spPr>
          <a:xfrm>
            <a:off x="2492116" y="327527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432F673A-3184-4353-92F3-7839E0E36738}"/>
              </a:ext>
            </a:extLst>
          </p:cNvPr>
          <p:cNvSpPr/>
          <p:nvPr/>
        </p:nvSpPr>
        <p:spPr bwMode="auto">
          <a:xfrm rot="10800000" flipH="1">
            <a:off x="3097638" y="356520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2EA70C5-F782-45FE-A02D-C6F8693FF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83" y="1107078"/>
            <a:ext cx="1970120" cy="1440000"/>
          </a:xfrm>
          <a:prstGeom prst="rect">
            <a:avLst/>
          </a:prstGeom>
        </p:spPr>
      </p:pic>
      <p:pic>
        <p:nvPicPr>
          <p:cNvPr id="191" name="图片 190">
            <a:extLst>
              <a:ext uri="{FF2B5EF4-FFF2-40B4-BE49-F238E27FC236}">
                <a16:creationId xmlns:a16="http://schemas.microsoft.com/office/drawing/2014/main" id="{85BE7B2C-AA96-4AAE-84EF-162197B5A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92582" y="1107078"/>
            <a:ext cx="1970120" cy="1440000"/>
          </a:xfrm>
          <a:prstGeom prst="rect">
            <a:avLst/>
          </a:prstGeom>
        </p:spPr>
      </p:pic>
      <p:sp>
        <p:nvSpPr>
          <p:cNvPr id="217" name="矩形 216">
            <a:extLst>
              <a:ext uri="{FF2B5EF4-FFF2-40B4-BE49-F238E27FC236}">
                <a16:creationId xmlns:a16="http://schemas.microsoft.com/office/drawing/2014/main" id="{1BA9574F-5B37-41BD-9471-7F052ACD98A8}"/>
              </a:ext>
            </a:extLst>
          </p:cNvPr>
          <p:cNvSpPr/>
          <p:nvPr/>
        </p:nvSpPr>
        <p:spPr bwMode="auto">
          <a:xfrm rot="2946242" flipH="1">
            <a:off x="6575661" y="1672562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7BE0E46D-695E-40B5-B48B-78B356C5F6E3}"/>
              </a:ext>
            </a:extLst>
          </p:cNvPr>
          <p:cNvSpPr/>
          <p:nvPr/>
        </p:nvSpPr>
        <p:spPr bwMode="auto">
          <a:xfrm rot="18342947" flipH="1">
            <a:off x="8714510" y="1677801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44" name="NO.1 SUB 용접라인_S10_KEY ASSY 용접008">
            <a:extLst>
              <a:ext uri="{FF2B5EF4-FFF2-40B4-BE49-F238E27FC236}">
                <a16:creationId xmlns:a16="http://schemas.microsoft.com/office/drawing/2014/main" id="{30ADBBEF-9EED-4489-9AF6-D197058D872D}"/>
              </a:ext>
            </a:extLst>
          </p:cNvPr>
          <p:cNvSpPr txBox="1"/>
          <p:nvPr/>
        </p:nvSpPr>
        <p:spPr>
          <a:xfrm>
            <a:off x="7525499" y="1783853"/>
            <a:ext cx="205054" cy="121041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45" name="NO.1 SUB 용접라인_S10_KEY ASSY 용접009">
            <a:extLst>
              <a:ext uri="{FF2B5EF4-FFF2-40B4-BE49-F238E27FC236}">
                <a16:creationId xmlns:a16="http://schemas.microsoft.com/office/drawing/2014/main" id="{D6BBEAA6-B879-43E3-BFE0-1AFA41907EB5}"/>
              </a:ext>
            </a:extLst>
          </p:cNvPr>
          <p:cNvCxnSpPr>
            <a:cxnSpLocks/>
            <a:stCxn id="244" idx="3"/>
            <a:endCxn id="228" idx="3"/>
          </p:cNvCxnSpPr>
          <p:nvPr/>
        </p:nvCxnSpPr>
        <p:spPr>
          <a:xfrm flipV="1">
            <a:off x="7730553" y="1717078"/>
            <a:ext cx="989684" cy="1272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8" name="NO.1 SUB 용접라인_S10_KEY ASSY 용접009">
            <a:extLst>
              <a:ext uri="{FF2B5EF4-FFF2-40B4-BE49-F238E27FC236}">
                <a16:creationId xmlns:a16="http://schemas.microsoft.com/office/drawing/2014/main" id="{6F17DDB6-2CC0-4F62-8CA0-E2CB7BDB3E1C}"/>
              </a:ext>
            </a:extLst>
          </p:cNvPr>
          <p:cNvCxnSpPr>
            <a:cxnSpLocks/>
            <a:stCxn id="244" idx="1"/>
            <a:endCxn id="217" idx="1"/>
          </p:cNvCxnSpPr>
          <p:nvPr/>
        </p:nvCxnSpPr>
        <p:spPr>
          <a:xfrm flipH="1" flipV="1">
            <a:off x="6598425" y="1711068"/>
            <a:ext cx="927074" cy="1333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95" y="5363893"/>
            <a:ext cx="495061" cy="2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00000000-0008-0000-0200-00002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97" y="5380344"/>
            <a:ext cx="652670" cy="2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0000000-0008-0000-0200-00002B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25" y="5444779"/>
            <a:ext cx="657226" cy="1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7EC1CA-F438-4D9E-9F25-0CAE16935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088" y="2626701"/>
            <a:ext cx="1519171" cy="1543348"/>
          </a:xfrm>
          <a:prstGeom prst="rect">
            <a:avLst/>
          </a:prstGeom>
        </p:spPr>
      </p:pic>
      <p:sp>
        <p:nvSpPr>
          <p:cNvPr id="202" name="矩形 201">
            <a:extLst>
              <a:ext uri="{FF2B5EF4-FFF2-40B4-BE49-F238E27FC236}">
                <a16:creationId xmlns:a16="http://schemas.microsoft.com/office/drawing/2014/main" id="{56501443-8DB9-480B-99B1-C8560B374FC0}"/>
              </a:ext>
            </a:extLst>
          </p:cNvPr>
          <p:cNvSpPr/>
          <p:nvPr/>
        </p:nvSpPr>
        <p:spPr bwMode="auto">
          <a:xfrm rot="10800000" flipH="1">
            <a:off x="6082196" y="332907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09BECB89-1BF2-48C5-A584-2B43CF2D8CC5}"/>
              </a:ext>
            </a:extLst>
          </p:cNvPr>
          <p:cNvSpPr/>
          <p:nvPr/>
        </p:nvSpPr>
        <p:spPr bwMode="auto">
          <a:xfrm flipH="1">
            <a:off x="6877781" y="33336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38DA8144-0750-4083-8A42-13F5CD7E48D7}"/>
              </a:ext>
            </a:extLst>
          </p:cNvPr>
          <p:cNvSpPr/>
          <p:nvPr/>
        </p:nvSpPr>
        <p:spPr bwMode="auto">
          <a:xfrm flipH="1">
            <a:off x="6082196" y="380442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05" name="NO.1 SUB 용접라인_S10_KEY ASSY 용접009">
            <a:extLst>
              <a:ext uri="{FF2B5EF4-FFF2-40B4-BE49-F238E27FC236}">
                <a16:creationId xmlns:a16="http://schemas.microsoft.com/office/drawing/2014/main" id="{9AB51800-F15E-4EB9-AAA1-C4E09F057D4F}"/>
              </a:ext>
            </a:extLst>
          </p:cNvPr>
          <p:cNvCxnSpPr>
            <a:cxnSpLocks/>
            <a:stCxn id="202" idx="3"/>
            <a:endCxn id="209" idx="0"/>
          </p:cNvCxnSpPr>
          <p:nvPr/>
        </p:nvCxnSpPr>
        <p:spPr>
          <a:xfrm>
            <a:off x="6118196" y="3363724"/>
            <a:ext cx="409108" cy="22140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6" name="NO.1 SUB 용접라인_S10_KEY ASSY 용접009">
            <a:extLst>
              <a:ext uri="{FF2B5EF4-FFF2-40B4-BE49-F238E27FC236}">
                <a16:creationId xmlns:a16="http://schemas.microsoft.com/office/drawing/2014/main" id="{77E0FDA1-CFD9-482F-B9B3-10F70F4D6B47}"/>
              </a:ext>
            </a:extLst>
          </p:cNvPr>
          <p:cNvCxnSpPr>
            <a:cxnSpLocks/>
            <a:stCxn id="210" idx="1"/>
            <a:endCxn id="209" idx="2"/>
          </p:cNvCxnSpPr>
          <p:nvPr/>
        </p:nvCxnSpPr>
        <p:spPr>
          <a:xfrm flipH="1" flipV="1">
            <a:off x="6527304" y="3734356"/>
            <a:ext cx="350477" cy="10472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7" name="NO.1 SUB 용접라인_S10_KEY ASSY 용접009">
            <a:extLst>
              <a:ext uri="{FF2B5EF4-FFF2-40B4-BE49-F238E27FC236}">
                <a16:creationId xmlns:a16="http://schemas.microsoft.com/office/drawing/2014/main" id="{AED8437B-B762-41FF-8BA8-47298AA8F75C}"/>
              </a:ext>
            </a:extLst>
          </p:cNvPr>
          <p:cNvCxnSpPr>
            <a:cxnSpLocks/>
            <a:stCxn id="204" idx="1"/>
            <a:endCxn id="209" idx="2"/>
          </p:cNvCxnSpPr>
          <p:nvPr/>
        </p:nvCxnSpPr>
        <p:spPr>
          <a:xfrm flipV="1">
            <a:off x="6118196" y="3734356"/>
            <a:ext cx="409108" cy="10472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8" name="NO.1 SUB 용접라인_S10_KEY ASSY 용접009">
            <a:extLst>
              <a:ext uri="{FF2B5EF4-FFF2-40B4-BE49-F238E27FC236}">
                <a16:creationId xmlns:a16="http://schemas.microsoft.com/office/drawing/2014/main" id="{495DFCAE-7479-41F7-8608-57DADEECC842}"/>
              </a:ext>
            </a:extLst>
          </p:cNvPr>
          <p:cNvCxnSpPr>
            <a:cxnSpLocks/>
            <a:stCxn id="203" idx="3"/>
            <a:endCxn id="209" idx="0"/>
          </p:cNvCxnSpPr>
          <p:nvPr/>
        </p:nvCxnSpPr>
        <p:spPr>
          <a:xfrm flipH="1">
            <a:off x="6527304" y="3368261"/>
            <a:ext cx="350477" cy="2168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9" name="NO.1 SUB 용접라인_S10_KEY ASSY 용접008">
            <a:extLst>
              <a:ext uri="{FF2B5EF4-FFF2-40B4-BE49-F238E27FC236}">
                <a16:creationId xmlns:a16="http://schemas.microsoft.com/office/drawing/2014/main" id="{AAD6A4AD-394A-407A-8F6B-C3C97AF3061E}"/>
              </a:ext>
            </a:extLst>
          </p:cNvPr>
          <p:cNvSpPr txBox="1"/>
          <p:nvPr/>
        </p:nvSpPr>
        <p:spPr>
          <a:xfrm>
            <a:off x="6393160" y="358513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A3F26FC-EFC0-4B81-B191-010FC13F6033}"/>
              </a:ext>
            </a:extLst>
          </p:cNvPr>
          <p:cNvSpPr/>
          <p:nvPr/>
        </p:nvSpPr>
        <p:spPr bwMode="auto">
          <a:xfrm rot="10800000" flipH="1">
            <a:off x="6877781" y="380442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129563C4-2891-442D-9BCC-B03221FEAFBD}"/>
              </a:ext>
            </a:extLst>
          </p:cNvPr>
          <p:cNvSpPr/>
          <p:nvPr/>
        </p:nvSpPr>
        <p:spPr bwMode="auto">
          <a:xfrm>
            <a:off x="6263430" y="2896737"/>
            <a:ext cx="72000" cy="72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8" name="流程图: 接点 57">
            <a:extLst>
              <a:ext uri="{FF2B5EF4-FFF2-40B4-BE49-F238E27FC236}">
                <a16:creationId xmlns:a16="http://schemas.microsoft.com/office/drawing/2014/main" id="{18AFB991-9C56-47A4-A936-B3AF5DF6F474}"/>
              </a:ext>
            </a:extLst>
          </p:cNvPr>
          <p:cNvSpPr/>
          <p:nvPr/>
        </p:nvSpPr>
        <p:spPr bwMode="auto">
          <a:xfrm>
            <a:off x="6890081" y="2898177"/>
            <a:ext cx="72000" cy="72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59" name="NO.1 SUB 용접라인_S10_KEY ASSY 용접009">
            <a:extLst>
              <a:ext uri="{FF2B5EF4-FFF2-40B4-BE49-F238E27FC236}">
                <a16:creationId xmlns:a16="http://schemas.microsoft.com/office/drawing/2014/main" id="{066F3A1C-CCB0-483F-A19C-92F9F608D493}"/>
              </a:ext>
            </a:extLst>
          </p:cNvPr>
          <p:cNvCxnSpPr>
            <a:cxnSpLocks/>
            <a:stCxn id="56" idx="5"/>
            <a:endCxn id="61" idx="0"/>
          </p:cNvCxnSpPr>
          <p:nvPr/>
        </p:nvCxnSpPr>
        <p:spPr>
          <a:xfrm>
            <a:off x="6324886" y="2958193"/>
            <a:ext cx="336561" cy="1275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NO.1 SUB 용접라인_S10_KEY ASSY 용접009">
            <a:extLst>
              <a:ext uri="{FF2B5EF4-FFF2-40B4-BE49-F238E27FC236}">
                <a16:creationId xmlns:a16="http://schemas.microsoft.com/office/drawing/2014/main" id="{7FD6005B-B9D3-4DB5-B706-C3FE2A3F39D4}"/>
              </a:ext>
            </a:extLst>
          </p:cNvPr>
          <p:cNvCxnSpPr>
            <a:cxnSpLocks/>
            <a:stCxn id="58" idx="3"/>
            <a:endCxn id="61" idx="0"/>
          </p:cNvCxnSpPr>
          <p:nvPr/>
        </p:nvCxnSpPr>
        <p:spPr>
          <a:xfrm flipH="1">
            <a:off x="6661447" y="2959633"/>
            <a:ext cx="239178" cy="12606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" name="NO.1 SUB 용접라인_S10_KEY ASSY 용접008">
            <a:extLst>
              <a:ext uri="{FF2B5EF4-FFF2-40B4-BE49-F238E27FC236}">
                <a16:creationId xmlns:a16="http://schemas.microsoft.com/office/drawing/2014/main" id="{10DBA5C8-E85B-49A4-A3A4-7AC6B0967C9A}"/>
              </a:ext>
            </a:extLst>
          </p:cNvPr>
          <p:cNvSpPr txBox="1"/>
          <p:nvPr/>
        </p:nvSpPr>
        <p:spPr>
          <a:xfrm>
            <a:off x="6527303" y="308569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2*48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30" y="5397429"/>
            <a:ext cx="420730" cy="2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03" y="5419152"/>
            <a:ext cx="533400" cy="1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09" y="5627719"/>
            <a:ext cx="533400" cy="1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4B8B0B6-0945-4A7A-A97E-B90E439FC6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2472" y="5380524"/>
            <a:ext cx="221787" cy="144000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0D6D7027-FEC8-4042-BFEC-9A59105ED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2472" y="5606922"/>
            <a:ext cx="221787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487</Words>
  <Application>Microsoft Office PowerPoint</Application>
  <PresentationFormat>A4 纸张(210x297 毫米)</PresentationFormat>
  <Paragraphs>187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Gulim</vt:lpstr>
      <vt:lpstr>HY견고딕</vt:lpstr>
      <vt:lpstr>Malgun Gothic</vt:lpstr>
      <vt:lpstr>微软雅黑</vt:lpstr>
      <vt:lpstr>현대하모니 B</vt:lpstr>
      <vt:lpstr>현대하모니 L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163</cp:revision>
  <cp:lastPrinted>2021-07-27T08:12:27Z</cp:lastPrinted>
  <dcterms:created xsi:type="dcterms:W3CDTF">2010-02-17T04:26:48Z</dcterms:created>
  <dcterms:modified xsi:type="dcterms:W3CDTF">2023-09-28T00:29:20Z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