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0" r:id="rId2"/>
    <p:sldId id="259" r:id="rId3"/>
    <p:sldId id="261" r:id="rId4"/>
    <p:sldId id="262" r:id="rId5"/>
  </p:sldIdLst>
  <p:sldSz cx="9144000" cy="6858000" type="screen4x3"/>
  <p:notesSz cx="9866313" cy="673576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87C5A-EE6F-4613-BC8A-2ABC7DD650B2}" type="datetimeFigureOut">
              <a:rPr lang="zh-CN" altLang="en-US" smtClean="0"/>
              <a:t>2023/10/16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62F35-FFFC-4044-A951-7E2A14237B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079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547096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595764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2023/10/16 Monday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0482" y="44627"/>
            <a:ext cx="2484600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6786534" y="65253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432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65821-C573-4CBE-8822-0C3AFB1D5A73}" type="datetimeFigureOut">
              <a:rPr lang="zh-CN" altLang="en-US" smtClean="0"/>
              <a:pPr/>
              <a:t>2023/10/16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 smtClean="0"/>
              <a:t>CAE</a:t>
            </a:r>
            <a:r>
              <a:rPr lang="zh-CN" altLang="en-US" dirty="0" smtClean="0"/>
              <a:t>分析结果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896529"/>
            <a:ext cx="3634805" cy="3102477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9512" y="4317089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此图片为客户</a:t>
            </a:r>
            <a:r>
              <a:rPr lang="en-US" altLang="zh-CN" dirty="0" smtClean="0"/>
              <a:t>CAE</a:t>
            </a:r>
            <a:r>
              <a:rPr lang="zh-CN" altLang="en-US" dirty="0" smtClean="0"/>
              <a:t>分析后的结果，关于锁的连接位置发生变形，需要加强。</a:t>
            </a:r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30" y="692273"/>
            <a:ext cx="4152900" cy="35052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0" y="527197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问题点：</a:t>
            </a:r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4869160"/>
            <a:ext cx="2057250" cy="1322667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004048" y="486916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更改方案：螺栓直径由</a:t>
            </a:r>
            <a:r>
              <a:rPr lang="en-US" altLang="zh-CN" dirty="0" smtClean="0"/>
              <a:t>6mm</a:t>
            </a:r>
            <a:r>
              <a:rPr lang="zh-CN" altLang="en-US" dirty="0" smtClean="0"/>
              <a:t>改为</a:t>
            </a:r>
            <a:r>
              <a:rPr lang="en-US" altLang="zh-CN" dirty="0" smtClean="0"/>
              <a:t>8mm</a:t>
            </a:r>
            <a:r>
              <a:rPr lang="zh-CN" altLang="en-US" dirty="0" smtClean="0"/>
              <a:t>的螺栓，增加加强垫片。</a:t>
            </a:r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9832" y="5004504"/>
            <a:ext cx="978067" cy="130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0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卧铺强度加强方案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07" y="692696"/>
            <a:ext cx="2286216" cy="208823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/>
          <a:srcRect l="12413" r="16215" b="17947"/>
          <a:stretch/>
        </p:blipFill>
        <p:spPr>
          <a:xfrm>
            <a:off x="431540" y="3538353"/>
            <a:ext cx="1656184" cy="1584176"/>
          </a:xfrm>
          <a:prstGeom prst="rect">
            <a:avLst/>
          </a:prstGeom>
        </p:spPr>
      </p:pic>
      <p:sp>
        <p:nvSpPr>
          <p:cNvPr id="5" name="椭圆 4"/>
          <p:cNvSpPr/>
          <p:nvPr/>
        </p:nvSpPr>
        <p:spPr>
          <a:xfrm>
            <a:off x="2051720" y="112474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897316" y="112474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1716388" y="1484784"/>
            <a:ext cx="371337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13" idx="6"/>
          </p:cNvCxnSpPr>
          <p:nvPr/>
        </p:nvCxnSpPr>
        <p:spPr>
          <a:xfrm>
            <a:off x="1329364" y="1304764"/>
            <a:ext cx="36004" cy="1476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107504" y="2983014"/>
            <a:ext cx="6950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后端原直径为</a:t>
            </a:r>
            <a:r>
              <a:rPr lang="en-US" altLang="zh-CN" dirty="0" smtClean="0"/>
              <a:t>7mm</a:t>
            </a:r>
            <a:r>
              <a:rPr lang="zh-CN" altLang="en-US" dirty="0" smtClean="0"/>
              <a:t>的圆孔改为中心距为</a:t>
            </a:r>
            <a:r>
              <a:rPr lang="en-US" altLang="zh-CN" dirty="0" smtClean="0"/>
              <a:t>1mm</a:t>
            </a:r>
            <a:r>
              <a:rPr lang="zh-CN" altLang="en-US" dirty="0" smtClean="0"/>
              <a:t>直径为</a:t>
            </a:r>
            <a:r>
              <a:rPr lang="en-US" altLang="zh-CN" dirty="0" smtClean="0"/>
              <a:t>7mm</a:t>
            </a:r>
            <a:r>
              <a:rPr lang="zh-CN" altLang="en-US" dirty="0" smtClean="0"/>
              <a:t>的长圆孔。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107504" y="69269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更改点：</a:t>
            </a:r>
            <a:endParaRPr lang="zh-CN" altLang="en-US" dirty="0"/>
          </a:p>
        </p:txBody>
      </p:sp>
      <p:sp>
        <p:nvSpPr>
          <p:cNvPr id="25" name="椭圆 24"/>
          <p:cNvSpPr/>
          <p:nvPr/>
        </p:nvSpPr>
        <p:spPr>
          <a:xfrm>
            <a:off x="467411" y="434187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/>
          <p:cNvCxnSpPr>
            <a:stCxn id="25" idx="3"/>
          </p:cNvCxnSpPr>
          <p:nvPr/>
        </p:nvCxnSpPr>
        <p:spPr>
          <a:xfrm>
            <a:off x="530683" y="4649187"/>
            <a:ext cx="296901" cy="1156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107503" y="5926050"/>
            <a:ext cx="6145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钣金增加一个直径为</a:t>
            </a:r>
            <a:r>
              <a:rPr lang="en-US" altLang="zh-CN" dirty="0" smtClean="0"/>
              <a:t>7mm</a:t>
            </a:r>
            <a:r>
              <a:rPr lang="zh-CN" altLang="en-US" dirty="0" smtClean="0"/>
              <a:t>的孔，钢丝长度需要增加</a:t>
            </a:r>
            <a:r>
              <a:rPr lang="en-US" altLang="zh-CN" dirty="0" smtClean="0"/>
              <a:t>3mm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30" name="文本框 29"/>
          <p:cNvSpPr txBox="1"/>
          <p:nvPr/>
        </p:nvSpPr>
        <p:spPr>
          <a:xfrm>
            <a:off x="4499992" y="98072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涉及到的零件号：</a:t>
            </a:r>
            <a:endParaRPr lang="en-US" altLang="zh-CN" dirty="0" smtClean="0"/>
          </a:p>
          <a:p>
            <a:r>
              <a:rPr lang="zh-CN" altLang="en-US" dirty="0"/>
              <a:t>锁钩固定板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SHT0015508</a:t>
            </a:r>
            <a:r>
              <a:rPr lang="zh-CN" altLang="en-US" dirty="0" smtClean="0"/>
              <a:t>（对称件）</a:t>
            </a:r>
            <a:endParaRPr lang="en-US" altLang="zh-CN" dirty="0" smtClean="0"/>
          </a:p>
          <a:p>
            <a:r>
              <a:rPr lang="zh-CN" altLang="en-US" dirty="0"/>
              <a:t>锁钩固定板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SHT0015510</a:t>
            </a:r>
          </a:p>
          <a:p>
            <a:r>
              <a:rPr lang="en-US" altLang="zh-CN" dirty="0"/>
              <a:t>U</a:t>
            </a:r>
            <a:r>
              <a:rPr lang="zh-CN" altLang="en-US" dirty="0"/>
              <a:t>型环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SHT0015521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4447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/>
              <a:t>1</a:t>
            </a:r>
            <a:r>
              <a:rPr lang="zh-CN" altLang="en-US" dirty="0" smtClean="0"/>
              <a:t>、坐垫发泡外观更改  </a:t>
            </a:r>
            <a:r>
              <a:rPr lang="en-US" altLang="zh-CN" dirty="0" smtClean="0"/>
              <a:t>SHT0011322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35" y="1027965"/>
            <a:ext cx="2691000" cy="1738667"/>
          </a:xfrm>
          <a:prstGeom prst="rect">
            <a:avLst/>
          </a:prstGeom>
        </p:spPr>
      </p:pic>
      <p:sp>
        <p:nvSpPr>
          <p:cNvPr id="11" name="椭圆 10"/>
          <p:cNvSpPr/>
          <p:nvPr/>
        </p:nvSpPr>
        <p:spPr>
          <a:xfrm>
            <a:off x="2123728" y="1357239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2524055" y="1603019"/>
            <a:ext cx="855360" cy="1492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-42090" y="3145933"/>
            <a:ext cx="9401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原直径为</a:t>
            </a:r>
            <a:r>
              <a:rPr lang="en-US" altLang="zh-CN" dirty="0" smtClean="0"/>
              <a:t>6mm</a:t>
            </a:r>
            <a:r>
              <a:rPr lang="zh-CN" altLang="en-US" dirty="0" smtClean="0"/>
              <a:t>的圆孔改为</a:t>
            </a:r>
            <a:r>
              <a:rPr lang="en-US" altLang="zh-CN" dirty="0" smtClean="0"/>
              <a:t>8.2mm</a:t>
            </a:r>
            <a:r>
              <a:rPr lang="zh-CN" altLang="en-US" dirty="0" smtClean="0"/>
              <a:t>的圆孔另外一个孔改为中心距为</a:t>
            </a:r>
            <a:r>
              <a:rPr lang="en-US" altLang="zh-CN" dirty="0" smtClean="0"/>
              <a:t>1mm</a:t>
            </a:r>
            <a:r>
              <a:rPr lang="zh-CN" altLang="en-US" dirty="0" smtClean="0"/>
              <a:t>直径为</a:t>
            </a:r>
            <a:r>
              <a:rPr lang="en-US" altLang="zh-CN" dirty="0" smtClean="0"/>
              <a:t>8.2mm</a:t>
            </a:r>
            <a:r>
              <a:rPr lang="zh-CN" altLang="en-US" dirty="0" smtClean="0"/>
              <a:t>的长圆孔</a:t>
            </a:r>
            <a:endParaRPr lang="zh-CN" altLang="en-US" dirty="0"/>
          </a:p>
        </p:txBody>
      </p:sp>
      <p:sp>
        <p:nvSpPr>
          <p:cNvPr id="18" name="椭圆 17"/>
          <p:cNvSpPr/>
          <p:nvPr/>
        </p:nvSpPr>
        <p:spPr>
          <a:xfrm>
            <a:off x="1038275" y="1242979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1463309" y="1581315"/>
            <a:ext cx="1745872" cy="1564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59" y="3699283"/>
            <a:ext cx="2671500" cy="1546667"/>
          </a:xfrm>
          <a:prstGeom prst="rect">
            <a:avLst/>
          </a:prstGeom>
        </p:spPr>
      </p:pic>
      <p:cxnSp>
        <p:nvCxnSpPr>
          <p:cNvPr id="20" name="直接箭头连接符 19"/>
          <p:cNvCxnSpPr/>
          <p:nvPr/>
        </p:nvCxnSpPr>
        <p:spPr>
          <a:xfrm>
            <a:off x="1631227" y="4149080"/>
            <a:ext cx="492501" cy="1299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0" y="5643202"/>
            <a:ext cx="367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新</a:t>
            </a:r>
            <a:r>
              <a:rPr lang="zh-CN" altLang="en-US" dirty="0"/>
              <a:t>增加</a:t>
            </a:r>
            <a:r>
              <a:rPr lang="zh-CN" altLang="en-US" dirty="0" smtClean="0"/>
              <a:t>一个加强垫片，厚度为</a:t>
            </a:r>
            <a:r>
              <a:rPr lang="en-US" altLang="zh-CN" dirty="0" smtClean="0"/>
              <a:t>2mm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4433710" y="1092787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更改件涉及到的零件号：</a:t>
            </a:r>
            <a:endParaRPr lang="en-US" altLang="zh-CN" dirty="0" smtClean="0"/>
          </a:p>
          <a:p>
            <a:r>
              <a:rPr lang="zh-CN" altLang="en-US" dirty="0"/>
              <a:t>地板锁固定支架</a:t>
            </a:r>
            <a:r>
              <a:rPr lang="en-US" altLang="zh-CN" dirty="0"/>
              <a:t>1</a:t>
            </a:r>
            <a:r>
              <a:rPr lang="zh-CN" altLang="en-US" dirty="0" smtClean="0"/>
              <a:t>：</a:t>
            </a:r>
            <a:r>
              <a:rPr lang="en-US" altLang="zh-CN" dirty="0"/>
              <a:t>SHT0015980</a:t>
            </a:r>
            <a:r>
              <a:rPr lang="zh-CN" altLang="en-US" dirty="0" smtClean="0"/>
              <a:t>（对称件）</a:t>
            </a:r>
            <a:endParaRPr lang="en-US" altLang="zh-CN" dirty="0" smtClean="0"/>
          </a:p>
          <a:p>
            <a:r>
              <a:rPr lang="zh-CN" altLang="en-US" dirty="0"/>
              <a:t>地板锁固定支架</a:t>
            </a:r>
            <a:r>
              <a:rPr lang="en-US" altLang="zh-CN" dirty="0"/>
              <a:t>2</a:t>
            </a:r>
            <a:r>
              <a:rPr lang="zh-CN" altLang="en-US" dirty="0" smtClean="0"/>
              <a:t>：</a:t>
            </a:r>
            <a:r>
              <a:rPr lang="en-US" altLang="zh-CN" dirty="0"/>
              <a:t>SHT0015476</a:t>
            </a:r>
            <a:endParaRPr lang="zh-CN" altLang="en-US" dirty="0"/>
          </a:p>
        </p:txBody>
      </p:sp>
      <p:sp>
        <p:nvSpPr>
          <p:cNvPr id="25" name="文本框 24"/>
          <p:cNvSpPr txBox="1"/>
          <p:nvPr/>
        </p:nvSpPr>
        <p:spPr>
          <a:xfrm>
            <a:off x="4423475" y="433715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新增零件号：</a:t>
            </a:r>
            <a:endParaRPr lang="en-US" altLang="zh-CN" dirty="0" smtClean="0"/>
          </a:p>
          <a:p>
            <a:r>
              <a:rPr lang="zh-CN" altLang="en-US" dirty="0"/>
              <a:t>加强垫片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/>
              <a:t>SHT0016675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785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2603250" cy="1450667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07504" y="2060848"/>
            <a:ext cx="9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原直径</a:t>
            </a:r>
            <a:r>
              <a:rPr lang="en-US" altLang="zh-CN" dirty="0" smtClean="0"/>
              <a:t>6mm</a:t>
            </a:r>
            <a:r>
              <a:rPr lang="zh-CN" altLang="en-US" dirty="0" smtClean="0"/>
              <a:t>的螺栓改为直径</a:t>
            </a:r>
            <a:r>
              <a:rPr lang="en-US" altLang="zh-CN" dirty="0" smtClean="0"/>
              <a:t>8mm</a:t>
            </a:r>
            <a:r>
              <a:rPr lang="zh-CN" altLang="en-US" dirty="0" smtClean="0"/>
              <a:t>的螺栓，</a:t>
            </a:r>
            <a:r>
              <a:rPr lang="en-US" altLang="zh-CN" dirty="0" smtClean="0"/>
              <a:t>6mm</a:t>
            </a:r>
            <a:r>
              <a:rPr lang="zh-CN" altLang="en-US" dirty="0" smtClean="0"/>
              <a:t>的螺母改成借用</a:t>
            </a:r>
            <a:r>
              <a:rPr lang="zh-CN" altLang="en-US" dirty="0"/>
              <a:t>底座</a:t>
            </a:r>
            <a:r>
              <a:rPr lang="zh-CN" altLang="en-US" dirty="0" smtClean="0"/>
              <a:t>模块化上的</a:t>
            </a:r>
            <a:r>
              <a:rPr lang="en-US" altLang="zh-CN" dirty="0" smtClean="0"/>
              <a:t>8mm</a:t>
            </a:r>
            <a:r>
              <a:rPr lang="zh-CN" altLang="en-US" dirty="0" smtClean="0"/>
              <a:t>的防松螺母</a:t>
            </a:r>
            <a:endParaRPr lang="en-US" altLang="zh-CN" dirty="0" smtClean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278" y="2996952"/>
            <a:ext cx="5625751" cy="1013333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723401" y="3018061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123728" y="3263841"/>
            <a:ext cx="144016" cy="525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19354" y="3954008"/>
            <a:ext cx="7009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原直径</a:t>
            </a:r>
            <a:r>
              <a:rPr lang="en-US" altLang="zh-CN" dirty="0" smtClean="0"/>
              <a:t>6mm</a:t>
            </a:r>
            <a:r>
              <a:rPr lang="zh-CN" altLang="en-US" dirty="0" smtClean="0"/>
              <a:t>的孔改为</a:t>
            </a:r>
            <a:r>
              <a:rPr lang="en-US" altLang="zh-CN" dirty="0" smtClean="0"/>
              <a:t>8.2mm</a:t>
            </a:r>
            <a:r>
              <a:rPr lang="zh-CN" altLang="en-US" dirty="0" smtClean="0"/>
              <a:t>的孔，下边的两个孔不改。</a:t>
            </a:r>
            <a:endParaRPr lang="en-US" altLang="zh-CN" dirty="0" smtClean="0"/>
          </a:p>
        </p:txBody>
      </p:sp>
      <p:sp>
        <p:nvSpPr>
          <p:cNvPr id="14" name="椭圆 13"/>
          <p:cNvSpPr/>
          <p:nvPr/>
        </p:nvSpPr>
        <p:spPr>
          <a:xfrm>
            <a:off x="4038899" y="3217480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3081313" y="3526440"/>
            <a:ext cx="1069881" cy="483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4"/>
          <a:srcRect l="19280" r="12882"/>
          <a:stretch/>
        </p:blipFill>
        <p:spPr>
          <a:xfrm>
            <a:off x="412675" y="4460674"/>
            <a:ext cx="3816425" cy="1013333"/>
          </a:xfrm>
          <a:prstGeom prst="rect">
            <a:avLst/>
          </a:prstGeom>
        </p:spPr>
      </p:pic>
      <p:sp>
        <p:nvSpPr>
          <p:cNvPr id="18" name="椭圆 17"/>
          <p:cNvSpPr/>
          <p:nvPr/>
        </p:nvSpPr>
        <p:spPr>
          <a:xfrm>
            <a:off x="1115616" y="4738856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1558238" y="4951522"/>
            <a:ext cx="1005559" cy="800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2977250" y="4768174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2" name="直接箭头连接符 21"/>
          <p:cNvCxnSpPr/>
          <p:nvPr/>
        </p:nvCxnSpPr>
        <p:spPr>
          <a:xfrm flipH="1">
            <a:off x="2756669" y="4980840"/>
            <a:ext cx="663203" cy="7524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415569" y="5809507"/>
            <a:ext cx="7009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内衬铝块的孔径公差更改一下。</a:t>
            </a:r>
            <a:endParaRPr lang="en-US" altLang="zh-CN" dirty="0" smtClean="0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056" y="807221"/>
            <a:ext cx="1368152" cy="10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527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245</Words>
  <Application>Microsoft Office PowerPoint</Application>
  <PresentationFormat>全屏显示(4:3)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hp</dc:creator>
  <cp:lastModifiedBy>Administrator</cp:lastModifiedBy>
  <cp:revision>49</cp:revision>
  <cp:lastPrinted>2021-12-30T02:40:20Z</cp:lastPrinted>
  <dcterms:created xsi:type="dcterms:W3CDTF">2021-12-29T01:09:06Z</dcterms:created>
  <dcterms:modified xsi:type="dcterms:W3CDTF">2023-10-16T06:09:28Z</dcterms:modified>
</cp:coreProperties>
</file>