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2023/10/31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2023/10/31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2023/10/31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2023/10/31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2023/10/31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2023/10/31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2023/10/31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2023/10/31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2023/10/31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2023/10/31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2023/10/31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2023/10/31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M4前排运输工装车4.jpg"/>
          <p:cNvPicPr>
            <a:picLocks noChangeAspect="1"/>
          </p:cNvPicPr>
          <p:nvPr/>
        </p:nvPicPr>
        <p:blipFill>
          <a:blip r:embed="rId2" cstate="print"/>
          <a:srcRect l="14962" t="16084" r="29126" b="15192"/>
          <a:stretch>
            <a:fillRect/>
          </a:stretch>
        </p:blipFill>
        <p:spPr>
          <a:xfrm>
            <a:off x="539552" y="1628800"/>
            <a:ext cx="5112568" cy="338437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9592" y="476672"/>
            <a:ext cx="3393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/>
              <a:t>M4</a:t>
            </a:r>
            <a:r>
              <a:rPr lang="zh-CN" altLang="en-US" sz="2400" b="1" dirty="0" smtClean="0"/>
              <a:t>主驾座椅运输工装车</a:t>
            </a:r>
            <a:endParaRPr lang="zh-CN" alt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796136" y="1484784"/>
            <a:ext cx="30243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技术要求：</a:t>
            </a:r>
            <a:endParaRPr lang="en-US" altLang="zh-CN" b="1" dirty="0" smtClean="0"/>
          </a:p>
          <a:p>
            <a:r>
              <a:rPr lang="en-US" altLang="zh-CN" b="1" dirty="0" smtClean="0"/>
              <a:t>1</a:t>
            </a:r>
            <a:r>
              <a:rPr lang="zh-CN" altLang="en-US" b="1" dirty="0" smtClean="0"/>
              <a:t>、所有金属部件表面均采用静电粉末喷涂工艺进行处理，外表美观、耐用，符合</a:t>
            </a:r>
            <a:r>
              <a:rPr lang="en-US" altLang="zh-CN" b="1" dirty="0" smtClean="0"/>
              <a:t>GB8932-88</a:t>
            </a:r>
            <a:r>
              <a:rPr lang="zh-CN" altLang="en-US" b="1" dirty="0" smtClean="0"/>
              <a:t>及</a:t>
            </a:r>
            <a:r>
              <a:rPr lang="en-US" altLang="zh-CN" b="1" dirty="0" smtClean="0"/>
              <a:t>GB9266-88,</a:t>
            </a:r>
            <a:r>
              <a:rPr lang="zh-CN" altLang="en-US" b="1" dirty="0" smtClean="0"/>
              <a:t>漆膜厚度</a:t>
            </a:r>
            <a:r>
              <a:rPr lang="en-US" altLang="zh-CN" b="1" dirty="0" smtClean="0"/>
              <a:t>80μm</a:t>
            </a:r>
            <a:r>
              <a:rPr lang="zh-CN" altLang="en-US" b="1" dirty="0" smtClean="0"/>
              <a:t>以上，面漆颜色要求使用</a:t>
            </a:r>
            <a:r>
              <a:rPr lang="en-US" altLang="zh-CN" b="1" dirty="0" smtClean="0"/>
              <a:t>RAL7035</a:t>
            </a:r>
            <a:r>
              <a:rPr lang="zh-CN" altLang="en-US" b="1" dirty="0" smtClean="0"/>
              <a:t>电气灰色；</a:t>
            </a:r>
            <a:endParaRPr lang="en-US" altLang="zh-CN" b="1" dirty="0" smtClean="0"/>
          </a:p>
          <a:p>
            <a:r>
              <a:rPr lang="en-US" altLang="zh-CN" b="1" dirty="0" smtClean="0"/>
              <a:t>2</a:t>
            </a:r>
            <a:r>
              <a:rPr lang="zh-CN" altLang="en-US" b="1" dirty="0" smtClean="0"/>
              <a:t>、牵引装置使用吉林嘉鸿品牌；</a:t>
            </a:r>
            <a:endParaRPr lang="en-US" altLang="zh-CN" b="1" dirty="0" smtClean="0"/>
          </a:p>
          <a:p>
            <a:r>
              <a:rPr lang="en-US" altLang="zh-CN" b="1" dirty="0" smtClean="0"/>
              <a:t>3</a:t>
            </a:r>
            <a:r>
              <a:rPr lang="zh-CN" altLang="en-US" b="1" dirty="0" smtClean="0"/>
              <a:t>、防撞块分底座和聚氨酯块，用</a:t>
            </a:r>
            <a:r>
              <a:rPr lang="en-US" altLang="zh-CN" b="1" dirty="0" smtClean="0"/>
              <a:t>4</a:t>
            </a:r>
            <a:r>
              <a:rPr lang="zh-CN" altLang="en-US" b="1" dirty="0" smtClean="0"/>
              <a:t>个螺栓固定；</a:t>
            </a:r>
            <a:endParaRPr lang="en-US" altLang="zh-CN" b="1" dirty="0" smtClean="0"/>
          </a:p>
          <a:p>
            <a:r>
              <a:rPr lang="en-US" altLang="zh-CN" b="1" dirty="0" smtClean="0"/>
              <a:t>4</a:t>
            </a:r>
            <a:r>
              <a:rPr lang="zh-CN" altLang="en-US" b="1" dirty="0" smtClean="0"/>
              <a:t>、要求使用</a:t>
            </a:r>
            <a:r>
              <a:rPr lang="en-US" altLang="zh-CN" b="1" dirty="0" smtClean="0"/>
              <a:t>RAL5007</a:t>
            </a:r>
            <a:r>
              <a:rPr lang="zh-CN" altLang="en-US" b="1" dirty="0" smtClean="0"/>
              <a:t>蓝色油漆在立柱及底盘框架上喷涂器具名称、编号、公司名称等信息。</a:t>
            </a:r>
            <a:endParaRPr lang="en-US" altLang="zh-CN" b="1" dirty="0" smtClean="0"/>
          </a:p>
          <a:p>
            <a:endParaRPr lang="en-US" altLang="zh-CN" b="1" dirty="0" smtClean="0"/>
          </a:p>
          <a:p>
            <a:endParaRPr lang="zh-CN" alt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S017副驾驶座椅（双）器具.STEP_stp.jpg"/>
          <p:cNvPicPr>
            <a:picLocks noChangeAspect="1"/>
          </p:cNvPicPr>
          <p:nvPr/>
        </p:nvPicPr>
        <p:blipFill>
          <a:blip r:embed="rId2" cstate="print"/>
          <a:srcRect l="24800" t="10520" r="28738" b="7596"/>
          <a:stretch>
            <a:fillRect/>
          </a:stretch>
        </p:blipFill>
        <p:spPr>
          <a:xfrm>
            <a:off x="899592" y="1196752"/>
            <a:ext cx="4248472" cy="40324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9592" y="476672"/>
            <a:ext cx="3393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/>
              <a:t>M4</a:t>
            </a:r>
            <a:r>
              <a:rPr lang="zh-CN" altLang="en-US" sz="2400" b="1" dirty="0" smtClean="0"/>
              <a:t>副</a:t>
            </a:r>
            <a:r>
              <a:rPr lang="zh-CN" altLang="en-US" sz="2400" b="1" dirty="0" smtClean="0"/>
              <a:t>驾座椅运输工装车</a:t>
            </a:r>
            <a:endParaRPr lang="zh-CN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652120" y="1340768"/>
            <a:ext cx="30243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技术要求：</a:t>
            </a:r>
            <a:endParaRPr lang="en-US" altLang="zh-CN" b="1" dirty="0" smtClean="0"/>
          </a:p>
          <a:p>
            <a:r>
              <a:rPr lang="en-US" altLang="zh-CN" b="1" dirty="0" smtClean="0"/>
              <a:t>1</a:t>
            </a:r>
            <a:r>
              <a:rPr lang="zh-CN" altLang="en-US" b="1" dirty="0" smtClean="0"/>
              <a:t>、所有金属部件表面均采用静电粉末喷涂工艺进行处理，外表美观、耐用，符合</a:t>
            </a:r>
            <a:r>
              <a:rPr lang="en-US" altLang="zh-CN" b="1" dirty="0" smtClean="0"/>
              <a:t>GB8932-88</a:t>
            </a:r>
            <a:r>
              <a:rPr lang="zh-CN" altLang="en-US" b="1" dirty="0" smtClean="0"/>
              <a:t>及</a:t>
            </a:r>
            <a:r>
              <a:rPr lang="en-US" altLang="zh-CN" b="1" dirty="0" smtClean="0"/>
              <a:t>GB9266-88,</a:t>
            </a:r>
            <a:r>
              <a:rPr lang="zh-CN" altLang="en-US" b="1" dirty="0" smtClean="0"/>
              <a:t>漆膜厚度</a:t>
            </a:r>
            <a:r>
              <a:rPr lang="en-US" altLang="zh-CN" b="1" dirty="0" smtClean="0"/>
              <a:t>80μm</a:t>
            </a:r>
            <a:r>
              <a:rPr lang="zh-CN" altLang="en-US" b="1" dirty="0" smtClean="0"/>
              <a:t>以上，面漆颜色要求使用</a:t>
            </a:r>
            <a:r>
              <a:rPr lang="en-US" altLang="zh-CN" b="1" dirty="0" smtClean="0"/>
              <a:t>RAL7035</a:t>
            </a:r>
            <a:r>
              <a:rPr lang="zh-CN" altLang="en-US" b="1" dirty="0" smtClean="0"/>
              <a:t>电气灰色；</a:t>
            </a:r>
            <a:endParaRPr lang="en-US" altLang="zh-CN" b="1" dirty="0" smtClean="0"/>
          </a:p>
          <a:p>
            <a:r>
              <a:rPr lang="en-US" altLang="zh-CN" b="1" dirty="0" smtClean="0"/>
              <a:t>2</a:t>
            </a:r>
            <a:r>
              <a:rPr lang="zh-CN" altLang="en-US" b="1" dirty="0" smtClean="0"/>
              <a:t>、牵引装置使用吉林嘉鸿品牌；</a:t>
            </a:r>
            <a:endParaRPr lang="en-US" altLang="zh-CN" b="1" dirty="0" smtClean="0"/>
          </a:p>
          <a:p>
            <a:r>
              <a:rPr lang="en-US" altLang="zh-CN" b="1" dirty="0" smtClean="0"/>
              <a:t>3</a:t>
            </a:r>
            <a:r>
              <a:rPr lang="zh-CN" altLang="en-US" b="1" dirty="0" smtClean="0"/>
              <a:t>、防撞块分底座和聚氨酯块，用</a:t>
            </a:r>
            <a:r>
              <a:rPr lang="en-US" altLang="zh-CN" b="1" dirty="0" smtClean="0"/>
              <a:t>4</a:t>
            </a:r>
            <a:r>
              <a:rPr lang="zh-CN" altLang="en-US" b="1" dirty="0" smtClean="0"/>
              <a:t>个螺栓固定；</a:t>
            </a:r>
            <a:endParaRPr lang="en-US" altLang="zh-CN" b="1" dirty="0" smtClean="0"/>
          </a:p>
          <a:p>
            <a:r>
              <a:rPr lang="en-US" altLang="zh-CN" b="1" dirty="0" smtClean="0"/>
              <a:t>4</a:t>
            </a:r>
            <a:r>
              <a:rPr lang="zh-CN" altLang="en-US" b="1" dirty="0" smtClean="0"/>
              <a:t>、要求使用</a:t>
            </a:r>
            <a:r>
              <a:rPr lang="en-US" altLang="zh-CN" b="1" dirty="0" smtClean="0"/>
              <a:t>RAL5007</a:t>
            </a:r>
            <a:r>
              <a:rPr lang="zh-CN" altLang="en-US" b="1" dirty="0" smtClean="0"/>
              <a:t>蓝色油漆在立柱及底盘框架上喷涂器具名称、编号、公司名称等信息。</a:t>
            </a:r>
            <a:endParaRPr lang="en-US" altLang="zh-CN" b="1" dirty="0" smtClean="0"/>
          </a:p>
          <a:p>
            <a:endParaRPr lang="en-US" altLang="zh-CN" b="1" dirty="0" smtClean="0"/>
          </a:p>
          <a:p>
            <a:endParaRPr lang="zh-CN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196</Words>
  <Application>Microsoft Office PowerPoint</Application>
  <PresentationFormat>全屏显示(4:3)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幻灯片 1</vt:lpstr>
      <vt:lpstr>幻灯片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</cp:lastModifiedBy>
  <cp:revision>2</cp:revision>
  <dcterms:created xsi:type="dcterms:W3CDTF">2023-10-31T03:47:35Z</dcterms:created>
  <dcterms:modified xsi:type="dcterms:W3CDTF">2023-10-31T06:38:24Z</dcterms:modified>
</cp:coreProperties>
</file>