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0" r:id="rId2"/>
    <p:sldId id="259" r:id="rId3"/>
    <p:sldId id="261" r:id="rId4"/>
    <p:sldId id="262" r:id="rId5"/>
  </p:sldIdLst>
  <p:sldSz cx="9144000" cy="6858000" type="screen4x3"/>
  <p:notesSz cx="9866313" cy="67357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87C5A-EE6F-4613-BC8A-2ABC7DD650B2}" type="datetimeFigureOut">
              <a:rPr lang="zh-CN" altLang="en-US" smtClean="0"/>
              <a:t>2023/11/1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62F35-FFFC-4044-A951-7E2A14237B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079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6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2023/11/1 Wednesday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0482" y="44627"/>
            <a:ext cx="2484600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6786534" y="65253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3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65821-C573-4CBE-8822-0C3AFB1D5A73}" type="datetimeFigureOut">
              <a:rPr lang="zh-CN" altLang="en-US" smtClean="0"/>
              <a:pPr/>
              <a:t>2023/11/1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 smtClean="0"/>
              <a:t>CAE</a:t>
            </a:r>
            <a:r>
              <a:rPr lang="zh-CN" altLang="en-US" dirty="0" smtClean="0"/>
              <a:t>分析结果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896529"/>
            <a:ext cx="3634805" cy="3102477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9512" y="4317089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此图片为客户</a:t>
            </a:r>
            <a:r>
              <a:rPr lang="en-US" altLang="zh-CN" dirty="0" smtClean="0"/>
              <a:t>CAE</a:t>
            </a:r>
            <a:r>
              <a:rPr lang="zh-CN" altLang="en-US" dirty="0" smtClean="0"/>
              <a:t>分析后的结果，关于锁的连接位置发生变形，需要加强。</a:t>
            </a:r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30" y="692273"/>
            <a:ext cx="4152900" cy="35052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0" y="527197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问题点：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4716016" y="4869160"/>
            <a:ext cx="4427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更改方案</a:t>
            </a:r>
            <a:r>
              <a:rPr lang="zh-CN" altLang="en-US" dirty="0" smtClean="0"/>
              <a:t>：</a:t>
            </a:r>
            <a:r>
              <a:rPr lang="en-US" altLang="zh-CN" dirty="0" smtClean="0"/>
              <a:t>M6</a:t>
            </a:r>
            <a:r>
              <a:rPr lang="zh-CN" altLang="en-US" dirty="0" smtClean="0"/>
              <a:t>的螺栓由之前的两个增加到三个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036" y="4812606"/>
            <a:ext cx="1656184" cy="152754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3220" y="4869160"/>
            <a:ext cx="2457000" cy="152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0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卧铺强度加强方案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007" y="692696"/>
            <a:ext cx="2286216" cy="20882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12413" r="16215" b="17947"/>
          <a:stretch/>
        </p:blipFill>
        <p:spPr>
          <a:xfrm>
            <a:off x="431540" y="3538353"/>
            <a:ext cx="1656184" cy="1584176"/>
          </a:xfrm>
          <a:prstGeom prst="rect">
            <a:avLst/>
          </a:prstGeom>
        </p:spPr>
      </p:pic>
      <p:sp>
        <p:nvSpPr>
          <p:cNvPr id="5" name="椭圆 4"/>
          <p:cNvSpPr/>
          <p:nvPr/>
        </p:nvSpPr>
        <p:spPr>
          <a:xfrm>
            <a:off x="2051720" y="112474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897316" y="112474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1716388" y="1484784"/>
            <a:ext cx="371337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13" idx="6"/>
          </p:cNvCxnSpPr>
          <p:nvPr/>
        </p:nvCxnSpPr>
        <p:spPr>
          <a:xfrm>
            <a:off x="1329364" y="1304764"/>
            <a:ext cx="36004" cy="1476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07504" y="2983014"/>
            <a:ext cx="6950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后端原直径为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的圆孔改为中心距为</a:t>
            </a:r>
            <a:r>
              <a:rPr lang="en-US" altLang="zh-CN" dirty="0" smtClean="0"/>
              <a:t>1mm</a:t>
            </a:r>
            <a:r>
              <a:rPr lang="zh-CN" altLang="en-US" dirty="0" smtClean="0"/>
              <a:t>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的长圆孔。</a:t>
            </a:r>
            <a:endParaRPr lang="zh-CN" altLang="en-US" dirty="0"/>
          </a:p>
        </p:txBody>
      </p:sp>
      <p:sp>
        <p:nvSpPr>
          <p:cNvPr id="23" name="文本框 22"/>
          <p:cNvSpPr txBox="1"/>
          <p:nvPr/>
        </p:nvSpPr>
        <p:spPr>
          <a:xfrm>
            <a:off x="107504" y="69269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更改点：</a:t>
            </a:r>
            <a:endParaRPr lang="zh-CN" altLang="en-US" dirty="0"/>
          </a:p>
        </p:txBody>
      </p:sp>
      <p:sp>
        <p:nvSpPr>
          <p:cNvPr id="25" name="椭圆 24"/>
          <p:cNvSpPr/>
          <p:nvPr/>
        </p:nvSpPr>
        <p:spPr>
          <a:xfrm>
            <a:off x="467411" y="4341874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>
            <a:stCxn id="25" idx="3"/>
          </p:cNvCxnSpPr>
          <p:nvPr/>
        </p:nvCxnSpPr>
        <p:spPr>
          <a:xfrm>
            <a:off x="530683" y="4649187"/>
            <a:ext cx="296901" cy="1156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107503" y="5926050"/>
            <a:ext cx="7433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钣金增加一个直径为</a:t>
            </a:r>
            <a:r>
              <a:rPr lang="en-US" altLang="zh-CN" dirty="0" smtClean="0"/>
              <a:t>7mm</a:t>
            </a:r>
            <a:r>
              <a:rPr lang="zh-CN" altLang="en-US" dirty="0" smtClean="0"/>
              <a:t>的孔，钢丝长度需要增加</a:t>
            </a:r>
            <a:r>
              <a:rPr lang="en-US" altLang="zh-CN" dirty="0" smtClean="0"/>
              <a:t>3mm</a:t>
            </a:r>
            <a:r>
              <a:rPr lang="zh-CN" altLang="en-US" dirty="0" smtClean="0"/>
              <a:t>。材料改为</a:t>
            </a:r>
            <a:r>
              <a:rPr lang="en-US" altLang="zh-CN" dirty="0" smtClean="0"/>
              <a:t>Q355</a:t>
            </a:r>
            <a:endParaRPr lang="zh-CN" altLang="en-US" dirty="0"/>
          </a:p>
        </p:txBody>
      </p:sp>
      <p:sp>
        <p:nvSpPr>
          <p:cNvPr id="30" name="文本框 29"/>
          <p:cNvSpPr txBox="1"/>
          <p:nvPr/>
        </p:nvSpPr>
        <p:spPr>
          <a:xfrm>
            <a:off x="4499992" y="98072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涉及到的零件号：</a:t>
            </a:r>
            <a:endParaRPr lang="en-US" altLang="zh-CN" dirty="0" smtClean="0"/>
          </a:p>
          <a:p>
            <a:r>
              <a:rPr lang="zh-CN" altLang="en-US" dirty="0"/>
              <a:t>锁钩固定板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SHT0015508</a:t>
            </a:r>
            <a:r>
              <a:rPr lang="zh-CN" altLang="en-US" dirty="0" smtClean="0"/>
              <a:t>（对称件）</a:t>
            </a:r>
            <a:endParaRPr lang="en-US" altLang="zh-CN" dirty="0" smtClean="0"/>
          </a:p>
          <a:p>
            <a:r>
              <a:rPr lang="zh-CN" altLang="en-US" dirty="0"/>
              <a:t>锁钩固定板</a:t>
            </a:r>
            <a:r>
              <a:rPr lang="en-US" altLang="zh-CN" dirty="0" smtClean="0"/>
              <a:t>3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SHT0015510</a:t>
            </a:r>
          </a:p>
          <a:p>
            <a:r>
              <a:rPr lang="en-US" altLang="zh-CN" dirty="0"/>
              <a:t>U</a:t>
            </a:r>
            <a:r>
              <a:rPr lang="zh-CN" altLang="en-US" dirty="0"/>
              <a:t>型环</a:t>
            </a:r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r>
              <a:rPr lang="en-US" altLang="zh-CN" dirty="0" smtClean="0"/>
              <a:t>SHT0015521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4479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464" y="1189962"/>
            <a:ext cx="1794000" cy="12266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2333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/>
              <a:t>1</a:t>
            </a:r>
            <a:r>
              <a:rPr lang="zh-CN" altLang="en-US" dirty="0" smtClean="0"/>
              <a:t>、坐垫发泡外观更改  </a:t>
            </a:r>
            <a:r>
              <a:rPr lang="en-US" altLang="zh-CN" dirty="0" smtClean="0"/>
              <a:t>SHT0011322</a:t>
            </a:r>
            <a:endParaRPr lang="zh-CN" alt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3950847" y="2610181"/>
            <a:ext cx="367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在钣金中间位置增加一个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的孔</a:t>
            </a:r>
            <a:endParaRPr lang="zh-CN" altLang="en-US" dirty="0"/>
          </a:p>
        </p:txBody>
      </p:sp>
      <p:sp>
        <p:nvSpPr>
          <p:cNvPr id="18" name="椭圆 17"/>
          <p:cNvSpPr/>
          <p:nvPr/>
        </p:nvSpPr>
        <p:spPr>
          <a:xfrm>
            <a:off x="1445429" y="1322241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>
            <a:endCxn id="17" idx="1"/>
          </p:cNvCxnSpPr>
          <p:nvPr/>
        </p:nvCxnSpPr>
        <p:spPr>
          <a:xfrm>
            <a:off x="1667590" y="1682281"/>
            <a:ext cx="2283257" cy="1112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4433710" y="1092787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更改件涉及到的零件号：</a:t>
            </a:r>
            <a:endParaRPr lang="en-US" altLang="zh-CN" dirty="0" smtClean="0"/>
          </a:p>
          <a:p>
            <a:r>
              <a:rPr lang="zh-CN" altLang="en-US" dirty="0"/>
              <a:t>地板锁固定支架</a:t>
            </a:r>
            <a:r>
              <a:rPr lang="en-US" altLang="zh-CN" dirty="0"/>
              <a:t>1</a:t>
            </a:r>
            <a:r>
              <a:rPr lang="zh-CN" altLang="en-US" dirty="0" smtClean="0"/>
              <a:t>：</a:t>
            </a:r>
            <a:r>
              <a:rPr lang="en-US" altLang="zh-CN" dirty="0"/>
              <a:t>SHT0015980</a:t>
            </a:r>
            <a:r>
              <a:rPr lang="zh-CN" altLang="en-US" dirty="0" smtClean="0"/>
              <a:t>（对称件）</a:t>
            </a:r>
            <a:endParaRPr lang="en-US" altLang="zh-CN" dirty="0" smtClean="0"/>
          </a:p>
          <a:p>
            <a:r>
              <a:rPr lang="zh-CN" altLang="en-US" dirty="0"/>
              <a:t>地板锁固定支架</a:t>
            </a:r>
            <a:r>
              <a:rPr lang="en-US" altLang="zh-CN" dirty="0"/>
              <a:t>2</a:t>
            </a:r>
            <a:r>
              <a:rPr lang="zh-CN" altLang="en-US" dirty="0" smtClean="0"/>
              <a:t>：</a:t>
            </a:r>
            <a:r>
              <a:rPr lang="en-US" altLang="zh-CN" dirty="0"/>
              <a:t>SHT0015476</a:t>
            </a:r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474" y="4013130"/>
            <a:ext cx="2856750" cy="1258667"/>
          </a:xfrm>
          <a:prstGeom prst="rect">
            <a:avLst/>
          </a:prstGeom>
        </p:spPr>
      </p:pic>
      <p:sp>
        <p:nvSpPr>
          <p:cNvPr id="21" name="椭圆 20"/>
          <p:cNvSpPr/>
          <p:nvPr/>
        </p:nvSpPr>
        <p:spPr>
          <a:xfrm>
            <a:off x="1675656" y="4640677"/>
            <a:ext cx="432048" cy="36004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4" name="直接箭头连接符 23"/>
          <p:cNvCxnSpPr/>
          <p:nvPr/>
        </p:nvCxnSpPr>
        <p:spPr>
          <a:xfrm>
            <a:off x="1945073" y="4999583"/>
            <a:ext cx="2283257" cy="1112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4237903" y="5927483"/>
            <a:ext cx="3671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在钣金中间位置增加一个</a:t>
            </a:r>
            <a:r>
              <a:rPr lang="en-US" altLang="zh-CN" dirty="0" smtClean="0"/>
              <a:t>6mm</a:t>
            </a:r>
            <a:r>
              <a:rPr lang="zh-CN" altLang="en-US" dirty="0" smtClean="0"/>
              <a:t>的孔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78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315" y="1777591"/>
            <a:ext cx="2962833" cy="983837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624999"/>
            <a:ext cx="1862250" cy="544000"/>
          </a:xfrm>
          <a:prstGeom prst="rect">
            <a:avLst/>
          </a:prstGeom>
        </p:spPr>
      </p:pic>
      <p:sp>
        <p:nvSpPr>
          <p:cNvPr id="18" name="椭圆 17"/>
          <p:cNvSpPr/>
          <p:nvPr/>
        </p:nvSpPr>
        <p:spPr>
          <a:xfrm>
            <a:off x="934900" y="736771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箭头连接符 18"/>
          <p:cNvCxnSpPr>
            <a:endCxn id="25" idx="1"/>
          </p:cNvCxnSpPr>
          <p:nvPr/>
        </p:nvCxnSpPr>
        <p:spPr>
          <a:xfrm>
            <a:off x="1323790" y="1076348"/>
            <a:ext cx="1559728" cy="400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椭圆 20"/>
          <p:cNvSpPr/>
          <p:nvPr/>
        </p:nvSpPr>
        <p:spPr>
          <a:xfrm>
            <a:off x="1076045" y="2126810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2" name="直接箭头连接符 21"/>
          <p:cNvCxnSpPr/>
          <p:nvPr/>
        </p:nvCxnSpPr>
        <p:spPr>
          <a:xfrm>
            <a:off x="1453493" y="2513936"/>
            <a:ext cx="1441485" cy="170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2883518" y="1292015"/>
            <a:ext cx="700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在中间位置增加一个</a:t>
            </a:r>
            <a:r>
              <a:rPr lang="en-US" altLang="zh-CN" dirty="0" smtClean="0"/>
              <a:t>8mm</a:t>
            </a:r>
            <a:r>
              <a:rPr lang="zh-CN" altLang="en-US" dirty="0" smtClean="0"/>
              <a:t>的孔。</a:t>
            </a:r>
            <a:endParaRPr lang="en-US" altLang="zh-CN" dirty="0" smtClean="0"/>
          </a:p>
        </p:txBody>
      </p:sp>
      <p:sp>
        <p:nvSpPr>
          <p:cNvPr id="23" name="文本框 22"/>
          <p:cNvSpPr txBox="1"/>
          <p:nvPr/>
        </p:nvSpPr>
        <p:spPr>
          <a:xfrm>
            <a:off x="2859809" y="2499938"/>
            <a:ext cx="700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在中间位置增加一个</a:t>
            </a:r>
            <a:r>
              <a:rPr lang="en-US" altLang="zh-CN" dirty="0" smtClean="0"/>
              <a:t>8</a:t>
            </a:r>
            <a:r>
              <a:rPr lang="en-US" altLang="zh-CN" dirty="0" smtClean="0"/>
              <a:t>mm</a:t>
            </a:r>
            <a:r>
              <a:rPr lang="zh-CN" altLang="en-US" dirty="0" smtClean="0"/>
              <a:t>的孔。</a:t>
            </a:r>
            <a:endParaRPr lang="en-US" altLang="zh-CN" dirty="0" smtClean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25" y="2807529"/>
            <a:ext cx="5265000" cy="1706667"/>
          </a:xfrm>
          <a:prstGeom prst="rect">
            <a:avLst/>
          </a:prstGeom>
        </p:spPr>
      </p:pic>
      <p:sp>
        <p:nvSpPr>
          <p:cNvPr id="24" name="椭圆 23"/>
          <p:cNvSpPr/>
          <p:nvPr/>
        </p:nvSpPr>
        <p:spPr>
          <a:xfrm>
            <a:off x="1343484" y="3330337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3411889" y="3762565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直接箭头连接符 27"/>
          <p:cNvCxnSpPr>
            <a:stCxn id="24" idx="4"/>
          </p:cNvCxnSpPr>
          <p:nvPr/>
        </p:nvCxnSpPr>
        <p:spPr>
          <a:xfrm>
            <a:off x="1591229" y="3762565"/>
            <a:ext cx="1900651" cy="797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3563888" y="4186138"/>
            <a:ext cx="202479" cy="374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2267744" y="4614538"/>
            <a:ext cx="7009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在原铝型材锁的安装位置中间部位增加一个</a:t>
            </a:r>
            <a:r>
              <a:rPr lang="en-US" altLang="zh-CN" dirty="0"/>
              <a:t>6</a:t>
            </a:r>
            <a:r>
              <a:rPr lang="en-US" altLang="zh-CN" dirty="0" smtClean="0"/>
              <a:t>.2mm</a:t>
            </a:r>
            <a:r>
              <a:rPr lang="zh-CN" altLang="en-US" dirty="0" smtClean="0"/>
              <a:t>的孔。</a:t>
            </a:r>
            <a:endParaRPr lang="en-US" altLang="zh-CN" dirty="0" smtClean="0"/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500" y="5544797"/>
            <a:ext cx="4670250" cy="714667"/>
          </a:xfrm>
          <a:prstGeom prst="rect">
            <a:avLst/>
          </a:prstGeom>
        </p:spPr>
      </p:pic>
      <p:sp>
        <p:nvSpPr>
          <p:cNvPr id="35" name="椭圆 34"/>
          <p:cNvSpPr/>
          <p:nvPr/>
        </p:nvSpPr>
        <p:spPr>
          <a:xfrm>
            <a:off x="358500" y="5686016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4427984" y="5681713"/>
            <a:ext cx="495490" cy="43222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7" name="直接箭头连接符 36"/>
          <p:cNvCxnSpPr/>
          <p:nvPr/>
        </p:nvCxnSpPr>
        <p:spPr>
          <a:xfrm>
            <a:off x="707485" y="6055642"/>
            <a:ext cx="4872627" cy="2499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>
            <a:off x="4716016" y="5715075"/>
            <a:ext cx="864096" cy="513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/>
          <p:cNvSpPr txBox="1"/>
          <p:nvPr/>
        </p:nvSpPr>
        <p:spPr>
          <a:xfrm>
            <a:off x="5738600" y="6043496"/>
            <a:ext cx="24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更改一下开孔位置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30527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213</Words>
  <Application>Microsoft Office PowerPoint</Application>
  <PresentationFormat>全屏显示(4:3)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hp</dc:creator>
  <cp:lastModifiedBy>Administrator</cp:lastModifiedBy>
  <cp:revision>51</cp:revision>
  <cp:lastPrinted>2021-12-30T02:40:20Z</cp:lastPrinted>
  <dcterms:created xsi:type="dcterms:W3CDTF">2021-12-29T01:09:06Z</dcterms:created>
  <dcterms:modified xsi:type="dcterms:W3CDTF">2023-11-01T07:28:46Z</dcterms:modified>
</cp:coreProperties>
</file>