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1"/>
  </p:notesMasterIdLst>
  <p:handoutMasterIdLst>
    <p:handoutMasterId r:id="rId12"/>
  </p:handoutMasterIdLst>
  <p:sldIdLst>
    <p:sldId id="485" r:id="rId7"/>
    <p:sldId id="427" r:id="rId8"/>
    <p:sldId id="505" r:id="rId9"/>
    <p:sldId id="504" r:id="rId10"/>
  </p:sldIdLst>
  <p:sldSz cx="9906000" cy="6858000" type="A4"/>
  <p:notesSz cx="6735763" cy="9866313"/>
  <p:custDataLst>
    <p:tags r:id="rId13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9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056" y="108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2023-10-09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23.10/09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2023-10-09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G3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扶手支架总成位置设变工艺说明</a:t>
            </a:r>
            <a:endParaRPr lang="en-US" altLang="ko-KR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ulim" pitchFamily="34" charset="-127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2023.10.09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变更内容</a:t>
            </a:r>
          </a:p>
        </p:txBody>
      </p:sp>
      <p:graphicFrame>
        <p:nvGraphicFramePr>
          <p:cNvPr id="2" name="表格 5">
            <a:extLst>
              <a:ext uri="{FF2B5EF4-FFF2-40B4-BE49-F238E27FC236}">
                <a16:creationId xmlns:a16="http://schemas.microsoft.com/office/drawing/2014/main" id="{0C439C4B-64AA-43A2-8E29-9B315EBD8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52041"/>
              </p:ext>
            </p:extLst>
          </p:nvPr>
        </p:nvGraphicFramePr>
        <p:xfrm>
          <a:off x="344814" y="908720"/>
          <a:ext cx="9216373" cy="58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373">
                  <a:extLst>
                    <a:ext uri="{9D8B030D-6E8A-4147-A177-3AD203B41FA5}">
                      <a16:colId xmlns:a16="http://schemas.microsoft.com/office/drawing/2014/main" val="3508900177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1648841016"/>
                    </a:ext>
                  </a:extLst>
                </a:gridCol>
                <a:gridCol w="4140000">
                  <a:extLst>
                    <a:ext uri="{9D8B030D-6E8A-4147-A177-3AD203B41FA5}">
                      <a16:colId xmlns:a16="http://schemas.microsoft.com/office/drawing/2014/main" val="308270401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变更前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变更后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593667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2723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顾客装车后反馈座椅最后位置，倾角最上时，扶手收纳状态与卧铺小桌板干涉。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扶手高度向上抬升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25mm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，增加扶手支架总成焊接工序，涉及到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种产品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3875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涉及产品图号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SHT0016512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SHT0016513</a:t>
                      </a:r>
                    </a:p>
                    <a:p>
                      <a:pPr algn="l"/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SHT0016514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SHT0016515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SHT0016516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SHT0016517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endParaRPr lang="zh-CN" altLang="en-US" sz="105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993886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35DF723D-228D-4172-AD09-9D05D8A7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721" y="1564761"/>
            <a:ext cx="1655092" cy="27538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DDA30A0-F8A9-43DD-A681-B0ADF823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607" y="2413612"/>
            <a:ext cx="1704975" cy="1905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9CA4743-5D6C-4D78-910B-EF8419849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129" y="1844823"/>
            <a:ext cx="1297384" cy="2485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新制焊接夹具说明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5479693-F13F-412D-9EF8-A53D3BAA2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78874"/>
              </p:ext>
            </p:extLst>
          </p:nvPr>
        </p:nvGraphicFramePr>
        <p:xfrm>
          <a:off x="129000" y="764704"/>
          <a:ext cx="96480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87043037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42596260"/>
                    </a:ext>
                  </a:extLst>
                </a:gridCol>
                <a:gridCol w="6048000">
                  <a:extLst>
                    <a:ext uri="{9D8B030D-6E8A-4147-A177-3AD203B41FA5}">
                      <a16:colId xmlns:a16="http://schemas.microsoft.com/office/drawing/2014/main" val="12125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36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靠背焊接扶手总成夹具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新制夹具能同时满足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种靠背骨架的扶手支架焊接，主驾扶手支架位于产品右侧，副驾扶手支架位于产品左侧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611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2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646222"/>
              </p:ext>
            </p:extLst>
          </p:nvPr>
        </p:nvGraphicFramePr>
        <p:xfrm>
          <a:off x="128464" y="548680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扶手支架焊接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扶手支架焊接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-</a:t>
                      </a: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53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A641C9A-5A85-4524-9A2D-F1598D3D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89" y="2042843"/>
            <a:ext cx="2674624" cy="2074144"/>
          </a:xfrm>
          <a:prstGeom prst="rect">
            <a:avLst/>
          </a:prstGeom>
        </p:spPr>
      </p:pic>
      <p:sp>
        <p:nvSpPr>
          <p:cNvPr id="169" name="NO.1 SUB 용접라인_S10_KEY ASSY 용접008">
            <a:extLst>
              <a:ext uri="{FF2B5EF4-FFF2-40B4-BE49-F238E27FC236}">
                <a16:creationId xmlns:a16="http://schemas.microsoft.com/office/drawing/2014/main" id="{12A524A1-AA8D-4C8E-9081-36DB8351FDB2}"/>
              </a:ext>
            </a:extLst>
          </p:cNvPr>
          <p:cNvSpPr txBox="1"/>
          <p:nvPr/>
        </p:nvSpPr>
        <p:spPr>
          <a:xfrm>
            <a:off x="1769269" y="265809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82278ECA-B1B4-4606-A63F-EAC4E5117DCC}"/>
              </a:ext>
            </a:extLst>
          </p:cNvPr>
          <p:cNvSpPr/>
          <p:nvPr/>
        </p:nvSpPr>
        <p:spPr bwMode="auto">
          <a:xfrm flipH="1">
            <a:off x="2794050" y="2698059"/>
            <a:ext cx="45719" cy="2121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4" name="NO.1 SUB 용접라인_S10_KEY ASSY 용접009">
            <a:extLst>
              <a:ext uri="{FF2B5EF4-FFF2-40B4-BE49-F238E27FC236}">
                <a16:creationId xmlns:a16="http://schemas.microsoft.com/office/drawing/2014/main" id="{71045DB9-BC18-40A0-B18D-F173BC6E591D}"/>
              </a:ext>
            </a:extLst>
          </p:cNvPr>
          <p:cNvCxnSpPr>
            <a:cxnSpLocks/>
            <a:stCxn id="172" idx="3"/>
            <a:endCxn id="169" idx="3"/>
          </p:cNvCxnSpPr>
          <p:nvPr/>
        </p:nvCxnSpPr>
        <p:spPr>
          <a:xfrm flipH="1" flipV="1">
            <a:off x="2037556" y="2732711"/>
            <a:ext cx="756494" cy="7141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5" name="NO.1 SUB 용접라인_S10_KEY ASSY 용접008">
            <a:extLst>
              <a:ext uri="{FF2B5EF4-FFF2-40B4-BE49-F238E27FC236}">
                <a16:creationId xmlns:a16="http://schemas.microsoft.com/office/drawing/2014/main" id="{D274CE8F-C34D-4E3A-9CE0-DA5E32B7359F}"/>
              </a:ext>
            </a:extLst>
          </p:cNvPr>
          <p:cNvSpPr txBox="1"/>
          <p:nvPr/>
        </p:nvSpPr>
        <p:spPr>
          <a:xfrm>
            <a:off x="3763364" y="211386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8764058E-705D-4650-B172-E8030C52C92D}"/>
              </a:ext>
            </a:extLst>
          </p:cNvPr>
          <p:cNvSpPr/>
          <p:nvPr/>
        </p:nvSpPr>
        <p:spPr bwMode="auto">
          <a:xfrm rot="5400000" flipH="1">
            <a:off x="3268851" y="2501810"/>
            <a:ext cx="52611" cy="14069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8" name="NO.1 SUB 용접라인_S10_KEY ASSY 용접009">
            <a:extLst>
              <a:ext uri="{FF2B5EF4-FFF2-40B4-BE49-F238E27FC236}">
                <a16:creationId xmlns:a16="http://schemas.microsoft.com/office/drawing/2014/main" id="{EEA14B51-1910-4928-B54B-E64B2DDBE4F0}"/>
              </a:ext>
            </a:extLst>
          </p:cNvPr>
          <p:cNvCxnSpPr>
            <a:cxnSpLocks/>
            <a:stCxn id="177" idx="3"/>
            <a:endCxn id="175" idx="1"/>
          </p:cNvCxnSpPr>
          <p:nvPr/>
        </p:nvCxnSpPr>
        <p:spPr>
          <a:xfrm flipV="1">
            <a:off x="3295157" y="2188480"/>
            <a:ext cx="468207" cy="35737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AFACD665-0FD4-4813-AB0A-F28AEA0F511B}"/>
              </a:ext>
            </a:extLst>
          </p:cNvPr>
          <p:cNvSpPr/>
          <p:nvPr/>
        </p:nvSpPr>
        <p:spPr bwMode="auto">
          <a:xfrm>
            <a:off x="2827866" y="3471746"/>
            <a:ext cx="381000" cy="100120"/>
          </a:xfrm>
          <a:custGeom>
            <a:avLst/>
            <a:gdLst>
              <a:gd name="connsiteX0" fmla="*/ 0 w 381000"/>
              <a:gd name="connsiteY0" fmla="*/ 6350 h 105363"/>
              <a:gd name="connsiteX1" fmla="*/ 82550 w 381000"/>
              <a:gd name="connsiteY1" fmla="*/ 76200 h 105363"/>
              <a:gd name="connsiteX2" fmla="*/ 244475 w 381000"/>
              <a:gd name="connsiteY2" fmla="*/ 101600 h 105363"/>
              <a:gd name="connsiteX3" fmla="*/ 381000 w 381000"/>
              <a:gd name="connsiteY3" fmla="*/ 0 h 105363"/>
              <a:gd name="connsiteX4" fmla="*/ 381000 w 381000"/>
              <a:gd name="connsiteY4" fmla="*/ 0 h 10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105363">
                <a:moveTo>
                  <a:pt x="0" y="6350"/>
                </a:moveTo>
                <a:cubicBezTo>
                  <a:pt x="20902" y="33337"/>
                  <a:pt x="41804" y="60325"/>
                  <a:pt x="82550" y="76200"/>
                </a:cubicBezTo>
                <a:cubicBezTo>
                  <a:pt x="123296" y="92075"/>
                  <a:pt x="194733" y="114300"/>
                  <a:pt x="244475" y="101600"/>
                </a:cubicBezTo>
                <a:cubicBezTo>
                  <a:pt x="294217" y="88900"/>
                  <a:pt x="381000" y="0"/>
                  <a:pt x="381000" y="0"/>
                </a:cubicBezTo>
                <a:lnTo>
                  <a:pt x="381000" y="0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NO.1 SUB 용접라인_S10_KEY ASSY 용접008">
            <a:extLst>
              <a:ext uri="{FF2B5EF4-FFF2-40B4-BE49-F238E27FC236}">
                <a16:creationId xmlns:a16="http://schemas.microsoft.com/office/drawing/2014/main" id="{20C5CD62-A8C4-46FE-A925-B117264F352A}"/>
              </a:ext>
            </a:extLst>
          </p:cNvPr>
          <p:cNvSpPr txBox="1"/>
          <p:nvPr/>
        </p:nvSpPr>
        <p:spPr>
          <a:xfrm>
            <a:off x="3600627" y="370703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33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10" name="NO.1 SUB 용접라인_S10_KEY ASSY 용접009">
            <a:extLst>
              <a:ext uri="{FF2B5EF4-FFF2-40B4-BE49-F238E27FC236}">
                <a16:creationId xmlns:a16="http://schemas.microsoft.com/office/drawing/2014/main" id="{412D61D9-2891-470F-94C1-8C6FEB5D5BFE}"/>
              </a:ext>
            </a:extLst>
          </p:cNvPr>
          <p:cNvCxnSpPr>
            <a:cxnSpLocks/>
            <a:stCxn id="209" idx="1"/>
          </p:cNvCxnSpPr>
          <p:nvPr/>
        </p:nvCxnSpPr>
        <p:spPr>
          <a:xfrm flipH="1" flipV="1">
            <a:off x="3060854" y="3579729"/>
            <a:ext cx="539773" cy="2019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82416846-AA14-48B7-A82A-3ECC6EE74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300" y="4965173"/>
            <a:ext cx="723290" cy="1080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84CDA3D-BBA1-476B-AAB0-A7303FA4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256" y="5398973"/>
            <a:ext cx="422902" cy="2918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D792FC7-78C6-4999-839A-05BE8FD8E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704" y="980728"/>
            <a:ext cx="956343" cy="1475006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EB4AD70C-3A00-4A75-A921-C0F6B3EE3735}"/>
              </a:ext>
            </a:extLst>
          </p:cNvPr>
          <p:cNvSpPr/>
          <p:nvPr/>
        </p:nvSpPr>
        <p:spPr bwMode="auto">
          <a:xfrm>
            <a:off x="5025008" y="1844824"/>
            <a:ext cx="406039" cy="3436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01EF4012-6C4F-41D1-8A8D-ADADBCDD12FF}"/>
              </a:ext>
            </a:extLst>
          </p:cNvPr>
          <p:cNvCxnSpPr/>
          <p:nvPr/>
        </p:nvCxnSpPr>
        <p:spPr bwMode="auto">
          <a:xfrm flipH="1">
            <a:off x="4088904" y="2042843"/>
            <a:ext cx="936104" cy="655216"/>
          </a:xfrm>
          <a:prstGeom prst="straightConnector1">
            <a:avLst/>
          </a:prstGeom>
          <a:solidFill>
            <a:srgbClr val="969696">
              <a:alpha val="73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1342809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156</Words>
  <Application>Microsoft Office PowerPoint</Application>
  <PresentationFormat>A4 纸张(210x297 毫米)</PresentationFormat>
  <Paragraphs>40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Gulim</vt:lpstr>
      <vt:lpstr>HY견고딕</vt:lpstr>
      <vt:lpstr>Malgun Gothic</vt:lpstr>
      <vt:lpstr>微软雅黑</vt:lpstr>
      <vt:lpstr>현대하모니 B</vt:lpstr>
      <vt:lpstr>현대하모니 M</vt:lpstr>
      <vt:lpstr>Arial</vt:lpstr>
      <vt:lpstr>Arial Black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QAD_009</cp:lastModifiedBy>
  <cp:revision>174</cp:revision>
  <cp:lastPrinted>2021-07-27T08:12:27Z</cp:lastPrinted>
  <dcterms:created xsi:type="dcterms:W3CDTF">2010-02-17T04:26:48Z</dcterms:created>
  <dcterms:modified xsi:type="dcterms:W3CDTF">2023-10-09T07:38:42Z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