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645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128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7585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19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917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80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20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09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720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414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907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E368-AA33-4151-940C-2E12D05D0FF8}" type="datetimeFigureOut">
              <a:rPr lang="zh-CN" altLang="en-US" smtClean="0"/>
              <a:t>2023/11/17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C1B87-B565-4E65-99F0-CEE2A3861D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09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25" y="3414312"/>
            <a:ext cx="4324350" cy="32099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206" y="3405076"/>
            <a:ext cx="1304925" cy="320040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1764146" y="3999347"/>
            <a:ext cx="1579418" cy="27709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3168073" y="3999347"/>
            <a:ext cx="175491" cy="131156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1930401" y="5310911"/>
            <a:ext cx="1246909" cy="9236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1764146" y="4013201"/>
            <a:ext cx="166255" cy="129771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endCxn id="25" idx="1"/>
          </p:cNvCxnSpPr>
          <p:nvPr/>
        </p:nvCxnSpPr>
        <p:spPr>
          <a:xfrm flipV="1">
            <a:off x="3177310" y="3862230"/>
            <a:ext cx="1128557" cy="26642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4305867" y="3539064"/>
            <a:ext cx="206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调整后头枕中间造型</a:t>
            </a:r>
            <a:endParaRPr lang="zh-CN" altLang="en-US" dirty="0"/>
          </a:p>
        </p:txBody>
      </p:sp>
      <p:cxnSp>
        <p:nvCxnSpPr>
          <p:cNvPr id="27" name="直接箭头连接符 26"/>
          <p:cNvCxnSpPr/>
          <p:nvPr/>
        </p:nvCxnSpPr>
        <p:spPr>
          <a:xfrm>
            <a:off x="1394691" y="3583709"/>
            <a:ext cx="295564" cy="267855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205722" y="3229646"/>
            <a:ext cx="2068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头</a:t>
            </a:r>
            <a:r>
              <a:rPr lang="zh-CN" altLang="en-US" dirty="0" smtClean="0"/>
              <a:t>枕</a:t>
            </a:r>
            <a:r>
              <a:rPr lang="en-US" altLang="zh-CN" dirty="0" smtClean="0"/>
              <a:t>R</a:t>
            </a:r>
            <a:r>
              <a:rPr lang="zh-CN" altLang="en-US" dirty="0" smtClean="0"/>
              <a:t>角加大</a:t>
            </a:r>
            <a:endParaRPr lang="zh-CN" altLang="en-US" dirty="0"/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22" y="97325"/>
            <a:ext cx="5011855" cy="2912061"/>
          </a:xfrm>
          <a:prstGeom prst="rect">
            <a:avLst/>
          </a:prstGeom>
        </p:spPr>
      </p:pic>
      <p:sp>
        <p:nvSpPr>
          <p:cNvPr id="31" name="文本框 30"/>
          <p:cNvSpPr txBox="1"/>
          <p:nvPr/>
        </p:nvSpPr>
        <p:spPr>
          <a:xfrm>
            <a:off x="4173640" y="329139"/>
            <a:ext cx="206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调整前头枕正面造型</a:t>
            </a:r>
            <a:endParaRPr lang="zh-CN" altLang="en-US" dirty="0"/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303" y="97325"/>
            <a:ext cx="1825032" cy="348638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9935131" y="250630"/>
            <a:ext cx="206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调整前头枕侧面造型</a:t>
            </a:r>
            <a:endParaRPr lang="zh-CN" altLang="en-US" dirty="0"/>
          </a:p>
        </p:txBody>
      </p:sp>
      <p:sp>
        <p:nvSpPr>
          <p:cNvPr id="34" name="文本框 33"/>
          <p:cNvSpPr txBox="1"/>
          <p:nvPr/>
        </p:nvSpPr>
        <p:spPr>
          <a:xfrm>
            <a:off x="10004335" y="3762044"/>
            <a:ext cx="206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调整后头枕侧面造型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6048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24" b="9361"/>
          <a:stretch/>
        </p:blipFill>
        <p:spPr>
          <a:xfrm>
            <a:off x="389891" y="277090"/>
            <a:ext cx="1855289" cy="257694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81890" y="1196231"/>
            <a:ext cx="36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17535" y="2022886"/>
            <a:ext cx="36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17535" y="595990"/>
            <a:ext cx="36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3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07934" y="2944274"/>
            <a:ext cx="1219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准备卡板</a:t>
            </a:r>
            <a:endParaRPr lang="zh-CN" altLang="en-US" sz="14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36"/>
          <a:stretch/>
        </p:blipFill>
        <p:spPr>
          <a:xfrm>
            <a:off x="2835651" y="277090"/>
            <a:ext cx="2077351" cy="2576946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050187" y="2944274"/>
            <a:ext cx="1648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绘制头枕中线</a:t>
            </a:r>
            <a:endParaRPr lang="zh-CN" altLang="en-US" sz="1400" dirty="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31"/>
          <a:stretch/>
        </p:blipFill>
        <p:spPr>
          <a:xfrm>
            <a:off x="5503473" y="314035"/>
            <a:ext cx="3465777" cy="250305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655684" y="2854036"/>
            <a:ext cx="3161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使用卡板</a:t>
            </a:r>
            <a:r>
              <a:rPr lang="en-US" altLang="zh-CN" sz="1400" dirty="0" smtClean="0"/>
              <a:t>1</a:t>
            </a:r>
            <a:r>
              <a:rPr lang="zh-CN" altLang="en-US" sz="1400" dirty="0" smtClean="0"/>
              <a:t>，确定头枕上方斜面两端点</a:t>
            </a:r>
            <a:endParaRPr lang="zh-CN" altLang="en-US" sz="1400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87"/>
          <a:stretch/>
        </p:blipFill>
        <p:spPr>
          <a:xfrm>
            <a:off x="9559719" y="314035"/>
            <a:ext cx="1886665" cy="250305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9419545" y="2854036"/>
            <a:ext cx="23854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根据以确定头枕上端斜面位置及头枕中线，采用卡板</a:t>
            </a:r>
            <a:r>
              <a:rPr lang="en-US" altLang="zh-CN" sz="1400" dirty="0" smtClean="0"/>
              <a:t>2</a:t>
            </a:r>
            <a:r>
              <a:rPr lang="zh-CN" altLang="en-US" sz="1400" dirty="0" smtClean="0"/>
              <a:t>，绘制头枕正面造型</a:t>
            </a:r>
            <a:endParaRPr lang="zh-CN" altLang="en-US" sz="1400" dirty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6"/>
          <a:stretch/>
        </p:blipFill>
        <p:spPr>
          <a:xfrm>
            <a:off x="389891" y="3911601"/>
            <a:ext cx="3027564" cy="1878632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481643" y="5886056"/>
            <a:ext cx="28342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绘制头枕斜面下端位置（下端位置与靠背平面持平），并根据以确定斜面上下端位置切削斜面</a:t>
            </a:r>
            <a:endParaRPr lang="zh-CN" altLang="en-US" sz="1400" dirty="0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850"/>
          <a:stretch/>
        </p:blipFill>
        <p:spPr>
          <a:xfrm>
            <a:off x="4659232" y="3911601"/>
            <a:ext cx="2577128" cy="1878632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4659232" y="5926563"/>
            <a:ext cx="2834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采用卡板</a:t>
            </a:r>
            <a:r>
              <a:rPr lang="en-US" altLang="zh-CN" sz="1400" dirty="0" smtClean="0"/>
              <a:t>3</a:t>
            </a:r>
            <a:r>
              <a:rPr lang="zh-CN" altLang="en-US" sz="1400" dirty="0" smtClean="0"/>
              <a:t>绘制头枕上端倒角，并进行切削</a:t>
            </a:r>
            <a:endParaRPr lang="zh-CN" altLang="en-US" sz="1400" dirty="0"/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2" b="26734"/>
          <a:stretch/>
        </p:blipFill>
        <p:spPr>
          <a:xfrm>
            <a:off x="8694729" y="3875259"/>
            <a:ext cx="1729979" cy="1951316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8612172" y="5886056"/>
            <a:ext cx="2834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/>
              <a:t>采用刚刷，调整头枕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92887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114</Words>
  <Application>Microsoft Office PowerPoint</Application>
  <PresentationFormat>宽屏</PresentationFormat>
  <Paragraphs>15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6</cp:revision>
  <dcterms:created xsi:type="dcterms:W3CDTF">2023-11-17T05:10:11Z</dcterms:created>
  <dcterms:modified xsi:type="dcterms:W3CDTF">2023-11-17T07:49:00Z</dcterms:modified>
</cp:coreProperties>
</file>