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4A1F7B-3946-F329-DC14-59FA104ACE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4F5D632-D6D9-78A8-430A-8CCB1095A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E52900-E464-971E-8A0D-84124CA89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B79D5D9-2C2A-CCBB-756A-815147EB4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2200045-A1F3-63FC-7D33-160D09FE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81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050BB1-CE4C-0D2F-1000-74F1B22A3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7E7DD9C-ADCD-19A0-398C-BBC00538D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441655-0D09-222F-4F8E-D35E26AB4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110CD2-37AD-1B67-37E6-DEF36A7C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A82347C-9962-92AD-4AB9-64C1BD975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77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07B2BE2-E507-7B68-8CD7-E232FE1127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B753399-E78D-FEAA-4F45-ABE8982E9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424927-1F07-14EB-481B-CE7E53620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BCC35-711D-588D-AE21-2D18FB359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759CE2F-E8B0-633B-9C67-5244D143A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433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472D3F-B690-DF52-005C-450852FE8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2543E3-CFF8-EF0D-93A4-7AD929BB8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97DB36-8D82-AD74-0BA0-481F56F62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E491461-D3EF-5AFD-3866-8A9DEFEF7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C1A9E6-C294-87A9-3A36-9A96101BA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165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6FC4C6-E89A-54C0-3179-301D7D6D1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7646374-913E-9C8B-D7D2-8A8E77924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E77139D-931B-71A2-73A1-7C84EDE56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E82A220-9B1B-8856-1824-1DE0BAB54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43D329-8F1F-3F0F-0853-039101FA4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567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788D43-28CB-027E-0AEF-9D11AF5AB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D65559-081F-4AD6-6DC8-551F0FE2C2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254A2D3-4CEB-D2B8-1A65-0D559F4B9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1CF627E-96EE-01F8-0AB5-68866537C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8CBF1E3-7CE9-FE7D-BBB8-664364CE6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8B65BAB-0819-B060-9361-FC4F8AE78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690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1A5741-EB12-21E9-E4AE-F19874C16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556E2BD-CE01-FDCC-D7E3-323F03547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1E8224A-BDC4-D8B8-B665-75EBB4CDF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8044FC6-B6E4-4C5B-75B3-821C7B0F8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2857329-B80F-5EE4-E0F1-3EC6FEA027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2AB9572-BDE5-A8F3-6B1D-BD2BEBE62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0F3BEC9-C14D-7995-8EB1-5206337BF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3364F15-6CB5-DAE9-5D19-E0523738F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8685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7E74BF-89B5-9C3B-A41F-2BDCCC9A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C11B2FC-B6D9-85E8-E3F0-3E268E5DC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45ABFD7-9237-BD04-C59C-ABEBE354F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C768530-315C-30EA-524C-05AEC0C7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0959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016C5A4-17CD-BBD4-2B32-FB3EBBB6E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5B396CD-BFEF-009F-8329-1E16E70D9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74C0C32-E87F-097B-F760-0FBC53AA7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815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7F3766-0D50-7D30-2D91-A57E4FBD4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661D265-C124-CB2A-CDDF-CC7E75B3C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6E7EB57-3284-64EB-2337-8782E3D63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A771341-308F-8A19-8A0D-777414B07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B263E6C-05CF-E5B2-7584-B4DDEAF04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A77658C-18FD-3E8F-F8A3-290E2E1E0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526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A67516-6569-9B42-D304-471BC899C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CAC3110-36FC-219F-15F6-C972E282C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9A2F957-9219-F6D5-3B09-0DE355BDE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50D5F74-086A-9F8A-D739-1C1230833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57DE3AD-D5EF-7C33-D9CD-62E9288D9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BD83D96-F138-C1C5-5FD0-B2D7F74A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261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AAC2F3C-9691-8694-C29A-2258CAD0E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0F9FF14-74D4-510C-6DC3-2803A2E45F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922F4A-0BF9-196B-E55C-55674DA5F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0BBD6-DE17-4A89-872F-949BBB7355D9}" type="datetimeFigureOut">
              <a:rPr lang="zh-CN" altLang="en-US" smtClean="0"/>
              <a:t>2023/12/8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77762BB-C63C-AC1B-24FB-B7835D63ED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F96687-1BD2-4171-4041-47C9E86027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AA528-D198-4437-8C34-63D4943EB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4545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07E64B3-E73E-BD02-28A1-CC8198CAE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202" y="1119920"/>
            <a:ext cx="6524625" cy="5057775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BDFF7693-7C99-8B49-C18D-C6397159AAB2}"/>
              </a:ext>
            </a:extLst>
          </p:cNvPr>
          <p:cNvSpPr txBox="1"/>
          <p:nvPr/>
        </p:nvSpPr>
        <p:spPr>
          <a:xfrm>
            <a:off x="870438" y="281354"/>
            <a:ext cx="9873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在福田</a:t>
            </a:r>
            <a:r>
              <a:rPr lang="en-US" altLang="zh-CN" dirty="0"/>
              <a:t>M4</a:t>
            </a:r>
            <a:r>
              <a:rPr lang="zh-CN" altLang="en-US" dirty="0"/>
              <a:t>中卡基础上（</a:t>
            </a:r>
            <a:r>
              <a:rPr lang="en-US" altLang="zh-CN" dirty="0"/>
              <a:t>M4-6907000-L</a:t>
            </a:r>
            <a:r>
              <a:rPr lang="zh-CN" altLang="en-US" dirty="0"/>
              <a:t>）焊接安全带锁扣固定螺栓及限位片（下图红圈区域）。</a:t>
            </a: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CF3619E9-8AF8-781D-6F3F-7408EE85207B}"/>
              </a:ext>
            </a:extLst>
          </p:cNvPr>
          <p:cNvSpPr/>
          <p:nvPr/>
        </p:nvSpPr>
        <p:spPr>
          <a:xfrm>
            <a:off x="7165731" y="2725616"/>
            <a:ext cx="958361" cy="84406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9915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BDFF7693-7C99-8B49-C18D-C6397159AAB2}"/>
              </a:ext>
            </a:extLst>
          </p:cNvPr>
          <p:cNvSpPr txBox="1"/>
          <p:nvPr/>
        </p:nvSpPr>
        <p:spPr>
          <a:xfrm>
            <a:off x="246184" y="476853"/>
            <a:ext cx="77636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驾驶员安全带锁扣：</a:t>
            </a:r>
            <a:r>
              <a:rPr lang="en-US" altLang="zh-CN" dirty="0"/>
              <a:t>M482200000017(</a:t>
            </a:r>
            <a:r>
              <a:rPr lang="zh-CN" altLang="en-US" dirty="0"/>
              <a:t>带报警</a:t>
            </a:r>
            <a:r>
              <a:rPr lang="en-US" altLang="zh-CN" dirty="0"/>
              <a:t>)</a:t>
            </a:r>
            <a:br>
              <a:rPr lang="en-US" altLang="zh-CN" dirty="0"/>
            </a:br>
            <a:br>
              <a:rPr lang="en-US" altLang="zh-CN" dirty="0"/>
            </a:br>
            <a:r>
              <a:rPr lang="zh-CN" altLang="en-US" dirty="0"/>
              <a:t>副驾驶员安全带锁扣：</a:t>
            </a:r>
            <a:r>
              <a:rPr lang="en-US" altLang="zh-CN" dirty="0"/>
              <a:t>M482200000018</a:t>
            </a:r>
            <a:endParaRPr lang="zh-CN" altLang="en-US" dirty="0"/>
          </a:p>
          <a:p>
            <a:endParaRPr lang="en-US" altLang="zh-CN" dirty="0"/>
          </a:p>
          <a:p>
            <a:r>
              <a:rPr lang="zh-CN" altLang="en-US" dirty="0"/>
              <a:t>厂家：松原</a:t>
            </a:r>
            <a:endParaRPr lang="en-US" altLang="zh-CN" dirty="0"/>
          </a:p>
          <a:p>
            <a:endParaRPr lang="zh-CN" altLang="en-US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FBE2C285-4A7F-CB69-7E18-ADDD637D29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641" y="1881555"/>
            <a:ext cx="5594428" cy="3924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18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EDC8AA36-153A-E814-68D6-29BC312CB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1708" y="476853"/>
            <a:ext cx="7465035" cy="6018841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54CBC72-42BE-03E3-A989-8AFE6334A01E}"/>
              </a:ext>
            </a:extLst>
          </p:cNvPr>
          <p:cNvSpPr txBox="1"/>
          <p:nvPr/>
        </p:nvSpPr>
        <p:spPr>
          <a:xfrm>
            <a:off x="246184" y="476853"/>
            <a:ext cx="7763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按照下图进行生产。</a:t>
            </a:r>
            <a:endParaRPr lang="en-US" altLang="zh-CN" dirty="0"/>
          </a:p>
          <a:p>
            <a:r>
              <a:rPr lang="zh-CN" altLang="en-US" dirty="0"/>
              <a:t>在</a:t>
            </a:r>
            <a:r>
              <a:rPr lang="en-US" altLang="zh-CN" dirty="0"/>
              <a:t>SHT0016724</a:t>
            </a:r>
            <a:r>
              <a:rPr lang="zh-CN" altLang="en-US" dirty="0"/>
              <a:t>基础上冲压速降孔、后置通风加热孔、按摩孔</a:t>
            </a:r>
          </a:p>
        </p:txBody>
      </p:sp>
    </p:spTree>
    <p:extLst>
      <p:ext uri="{BB962C8B-B14F-4D97-AF65-F5344CB8AC3E}">
        <p14:creationId xmlns:p14="http://schemas.microsoft.com/office/powerpoint/2010/main" val="3155940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75</Words>
  <Application>Microsoft Office PowerPoint</Application>
  <PresentationFormat>宽屏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2023-12-08T07:08:20Z</dcterms:created>
  <dcterms:modified xsi:type="dcterms:W3CDTF">2023-12-08T08:20:26Z</dcterms:modified>
</cp:coreProperties>
</file>