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48BDDD-D2C0-269D-371F-2A8FAA22A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0711259-3F58-ABC6-E897-100435C6E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300141-1977-A3D2-42E7-210F93F90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D90FB04-FDDF-DA39-2D50-375F02F7C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441FE73-07C3-9769-0704-2CEFEBCD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753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4F5FCC-E72C-1BB3-A11F-BB4124FF0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DFD387B-9402-4CF1-7378-B6BD63D97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07928A-6E30-61E8-B468-302A3FC03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D4F254-420B-0734-8531-D3EE92FDC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4A1B8E-2DF4-D114-AC32-83EA86386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9195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C2CE247-7D6A-21F5-8CB8-8BEA024C7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21D5B34-470E-B9DD-502F-9E7F782B5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24ADE20-A63D-E7AB-860D-0A716851A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5FDEB42-0263-5214-90CE-3F5EDE226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86BCD5-925C-DB6E-77FF-2D94ADF30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40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68BE7F5-1246-ACCB-5108-2D06437A0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19A713-80D2-4A6C-4F8A-D3A369ABF7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D9942A-2557-328D-A6BA-B1AC56E02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067C78A-028F-9F26-EB29-D3ED7812C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015E90F-B484-18AC-71D4-CA35396DB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214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0A347A-1827-E961-0B09-7B0C1717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62744FD-77D2-8163-A983-B467A569D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8048E8-8D31-B05D-CC6C-ED1F6DD87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97CA1CF-A01B-494F-EEE4-81681609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0590F5-563E-C0D0-4F0E-C5A08F615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470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3CB85A-767C-2ED0-1739-D7FB9843E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317E45E-CBA6-5A80-9A58-8E1D5F3756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6D0452F-99B8-B13F-B70D-7F0665E97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CE7FBB-AEA1-FAF0-4591-A3EBFDCB2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2D422DE-4B73-D207-3908-89C65900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F1484C-2B77-7B77-B686-17B49A935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288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34ABEA-95F7-8AAA-2F6A-79E71C398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C659577-550F-6AC9-2EC8-228F841BF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748C307-A9AB-43EA-5593-F7E56E3B0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DFABB12A-D18D-2DC3-A391-085B0C1BC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488F68D6-F591-FE58-1C40-797BB4C230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E3A61A4-1587-68F9-C46A-FD73398C1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B3509B75-ADCC-85BE-560F-50BA6969F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B254E79-A2F9-23CF-DFF9-E3B405586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445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D375E6-7604-E537-3010-D8F272929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5564B07-F1B7-66D1-0366-436C7F16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6C84394-B0EB-B513-D126-62E07B404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A73A231-2372-3F72-E624-A3FC048E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444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F866740-0FC2-AC7D-05FC-C77E2BBEE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D9FBC2B-691B-F5CF-16FB-5DD431C5A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58EB2F7-2A2D-8F8A-409B-4704F6B8B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15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11CB90-58CD-0406-36E2-0DD2C4D4A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AF8C009-08B7-BBE3-CBF7-B2D9AB687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38395E-D733-4EBA-B297-9DD009B363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386A9E2-C551-9A74-A82D-9E19F8393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2A23298-88AF-BFD5-D6A1-FBCC13752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78C5864-0D4F-DB4E-B7B0-6EBE4E6F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417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13DB9-02D9-8E7D-5E71-5D2EE3F37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C4C3902-0924-B0E9-B2F2-CC530DE2F5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C363F72-AAFF-0BC7-35AA-0C98DDC72E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21E1530-E1ED-0573-9A79-5956F585F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3EAD1B-FCC2-F9F5-B4A6-EEDAB5D38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41FCB69-62DD-6F40-E9BF-E14390C90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40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72F8C15-E397-8166-1A1B-97B9FB768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CAB0094-4617-2E55-6E74-53A5A4DAD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7A57C49-39CC-CD6D-3A19-44602A7383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F6B9E-EEA9-4A6B-9499-D023B7E6C63D}" type="datetimeFigureOut">
              <a:rPr lang="zh-CN" altLang="en-US" smtClean="0"/>
              <a:t>2023/12/22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8613523-1834-CE76-BE2C-76DBCBA42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A6C4BC-0A13-03E4-0879-853885623B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D35CA-E3E7-43C3-B3EC-16AC339002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769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50D85007-A3B9-B799-F9E9-524A0A5DE42F}"/>
              </a:ext>
            </a:extLst>
          </p:cNvPr>
          <p:cNvSpPr txBox="1"/>
          <p:nvPr/>
        </p:nvSpPr>
        <p:spPr>
          <a:xfrm>
            <a:off x="404447" y="386862"/>
            <a:ext cx="4633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座框总成</a:t>
            </a:r>
            <a:r>
              <a:rPr lang="en-US" altLang="zh-CN" dirty="0"/>
              <a:t>-SHT0016442-</a:t>
            </a:r>
            <a:r>
              <a:rPr lang="zh-CN" altLang="en-US" dirty="0"/>
              <a:t>储物盒座框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B32C4114-1F7C-FA99-717E-915B5F2D5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162" y="930003"/>
            <a:ext cx="7035677" cy="5206240"/>
          </a:xfrm>
          <a:prstGeom prst="rect">
            <a:avLst/>
          </a:prstGeom>
        </p:spPr>
      </p:pic>
      <p:sp>
        <p:nvSpPr>
          <p:cNvPr id="8" name="对话气泡: 圆角矩形 7">
            <a:extLst>
              <a:ext uri="{FF2B5EF4-FFF2-40B4-BE49-F238E27FC236}">
                <a16:creationId xmlns:a16="http://schemas.microsoft.com/office/drawing/2014/main" id="{E0ABDFC7-1E9A-A4E6-C7C9-BD7AF0E380A3}"/>
              </a:ext>
            </a:extLst>
          </p:cNvPr>
          <p:cNvSpPr/>
          <p:nvPr/>
        </p:nvSpPr>
        <p:spPr>
          <a:xfrm>
            <a:off x="9135207" y="1670538"/>
            <a:ext cx="2444261" cy="1837593"/>
          </a:xfrm>
          <a:prstGeom prst="wedgeRoundRectCallout">
            <a:avLst>
              <a:gd name="adj1" fmla="val -167154"/>
              <a:gd name="adj2" fmla="val 64254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后横管安装数据进行折弯。并将卷轴器固定板焊接位置前移。</a:t>
            </a:r>
          </a:p>
        </p:txBody>
      </p:sp>
    </p:spTree>
    <p:extLst>
      <p:ext uri="{BB962C8B-B14F-4D97-AF65-F5344CB8AC3E}">
        <p14:creationId xmlns:p14="http://schemas.microsoft.com/office/powerpoint/2010/main" val="37998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D9F834C1-8E54-6FBE-42DC-BE6FE085E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5" y="1261171"/>
            <a:ext cx="5652354" cy="5108434"/>
          </a:xfrm>
          <a:prstGeom prst="rect">
            <a:avLst/>
          </a:prstGeom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0D85007-A3B9-B799-F9E9-524A0A5DE42F}"/>
              </a:ext>
            </a:extLst>
          </p:cNvPr>
          <p:cNvSpPr txBox="1"/>
          <p:nvPr/>
        </p:nvSpPr>
        <p:spPr>
          <a:xfrm>
            <a:off x="404447" y="386862"/>
            <a:ext cx="4633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底座模块化总成</a:t>
            </a:r>
            <a:r>
              <a:rPr lang="en-US" altLang="zh-CN" dirty="0"/>
              <a:t>-SHT0016033</a:t>
            </a:r>
            <a:endParaRPr lang="zh-CN" altLang="en-US" dirty="0"/>
          </a:p>
        </p:txBody>
      </p:sp>
      <p:sp>
        <p:nvSpPr>
          <p:cNvPr id="8" name="对话气泡: 圆角矩形 7">
            <a:extLst>
              <a:ext uri="{FF2B5EF4-FFF2-40B4-BE49-F238E27FC236}">
                <a16:creationId xmlns:a16="http://schemas.microsoft.com/office/drawing/2014/main" id="{E0ABDFC7-1E9A-A4E6-C7C9-BD7AF0E380A3}"/>
              </a:ext>
            </a:extLst>
          </p:cNvPr>
          <p:cNvSpPr/>
          <p:nvPr/>
        </p:nvSpPr>
        <p:spPr>
          <a:xfrm>
            <a:off x="9135207" y="1670538"/>
            <a:ext cx="2444261" cy="1837593"/>
          </a:xfrm>
          <a:prstGeom prst="wedgeRoundRectCallout">
            <a:avLst>
              <a:gd name="adj1" fmla="val -195931"/>
              <a:gd name="adj2" fmla="val 54206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后横管安装数据进行折弯。并将卷轴器固定板焊接位置前移。</a:t>
            </a:r>
          </a:p>
        </p:txBody>
      </p:sp>
    </p:spTree>
    <p:extLst>
      <p:ext uri="{BB962C8B-B14F-4D97-AF65-F5344CB8AC3E}">
        <p14:creationId xmlns:p14="http://schemas.microsoft.com/office/powerpoint/2010/main" val="3734042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53</Words>
  <Application>Microsoft Office PowerPoint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</cp:revision>
  <dcterms:created xsi:type="dcterms:W3CDTF">2023-12-22T06:02:48Z</dcterms:created>
  <dcterms:modified xsi:type="dcterms:W3CDTF">2023-12-22T06:17:27Z</dcterms:modified>
</cp:coreProperties>
</file>