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0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DAD792-8EC2-99E4-8D3C-9924023CC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95B68C4-C1E9-20CD-5DE1-DBEE78E03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C6A2CF-C862-1D19-100C-CEC7BD5FD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25BA-0012-43B7-8297-F9AD8B1C453B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200813-B85C-D906-53DE-8EA4238FA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123D0A-1B0D-2710-B1A1-D9D7DFA2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1D60-7510-4346-AD10-B6BB50240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60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84F3DA-BB65-E012-1BB5-17799153E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2813B49-4EC7-CCD6-7D7D-6A089996B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49C78C-6A76-9F01-7AA0-7BAB5B127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25BA-0012-43B7-8297-F9AD8B1C453B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A729EF-ABD5-406A-CBCC-6877F05BE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113F7E-F801-9E67-A8DF-45E7BA5CE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1D60-7510-4346-AD10-B6BB50240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191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1E3AD2E-A97A-E2EA-0EBF-0351112A48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D2619FE-D821-B13F-7F66-DE4F5A1B2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2DD3DA-F44E-177F-2956-0EEA90C2F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25BA-0012-43B7-8297-F9AD8B1C453B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07107A-5100-305A-1CA2-1A6D585B4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80ADD3-9519-C665-ACF5-A00273FE0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1D60-7510-4346-AD10-B6BB50240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761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B707B7-601F-A93E-35A8-D57B02A37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11377B-1430-47E5-9C1D-CEF9DA9BF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0B4303-62FB-6E86-C116-634CAEC76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25BA-0012-43B7-8297-F9AD8B1C453B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E5DA38-FDE7-BC42-B9B0-9FDF14CFE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59771E-C897-EDF8-77A7-617383C54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1D60-7510-4346-AD10-B6BB50240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601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ECAA0-F789-2B9A-3D8B-013C52A64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95E139B-9A7E-2301-68AF-7E847B145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B60E46-4498-83AF-8795-719AB6573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25BA-0012-43B7-8297-F9AD8B1C453B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121E57-1E46-494E-5204-EA37CBB3A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D15248-ED0C-BDCD-8565-A3FE15E84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1D60-7510-4346-AD10-B6BB50240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01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4DA130-E7A1-BB5F-2703-85C60484B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FDD595-3186-AF46-A396-5DAF1C13F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27DEACD-AEC4-6A7B-F878-015432BCA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832BC5-5A0B-50C3-E9F8-D90E936BD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25BA-0012-43B7-8297-F9AD8B1C453B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18E2896-FB92-28C3-2FA3-89CEB2912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E55829-90D6-9224-EEA6-1170D402D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1D60-7510-4346-AD10-B6BB50240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09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C0DB9A-22C2-3541-9A3D-18AC43E30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1B6765C-E504-2EC2-FA49-F86B491FC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2B4C48D-1AC3-EAF1-705B-6639A1448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9B4948C-D216-2EF7-B2D8-F4C5AB2B01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3247831-C96D-5A09-F847-D573A8EBD2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68BA8C0-777F-D09F-1601-6E5467B6F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25BA-0012-43B7-8297-F9AD8B1C453B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58E6F72-2692-8A4D-71FD-1AE0BABAE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73D540E-AC59-5692-4001-33AA7CD35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1D60-7510-4346-AD10-B6BB50240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09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675608-FDCA-5474-F591-1550942B8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414CD71-5659-03A4-81E1-D8A2EF9DE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25BA-0012-43B7-8297-F9AD8B1C453B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D5236F2-7026-9265-6C04-E05015E92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E86CE58-34C8-9739-17B3-A2A89096F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1D60-7510-4346-AD10-B6BB50240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23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8CA53A5-4E05-3898-8DBC-BD8E8908C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25BA-0012-43B7-8297-F9AD8B1C453B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EC0A853-BC61-2769-7E27-9B8F5296F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8295C94-EC0C-F0D3-AD15-E8AB26E22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1D60-7510-4346-AD10-B6BB50240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5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13F1CC-806A-16E0-DEF9-14C11AB65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13C8B9-0357-3731-DD67-40E870014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2611077-66CD-540E-7E63-B8F9B91A0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4BF50A-F6A2-B02B-508D-8F97AC8D4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25BA-0012-43B7-8297-F9AD8B1C453B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37758C-0628-675B-75F8-EEF796F84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FAD5EB-D60B-E5A8-CC2E-7C808FAD1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1D60-7510-4346-AD10-B6BB50240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82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C66578-924C-7769-CF5D-660E05489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0F8F61A-FA8C-B6EC-F21D-59EA637E6C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3CB3DA5-D2C7-2673-F612-D966737F7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4D1BDEF-91BA-3E06-0171-380847DDA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25BA-0012-43B7-8297-F9AD8B1C453B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467F58-CB4C-7F33-BE16-35A189298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98669F-A7E1-A222-6B9D-255E383D6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1D60-7510-4346-AD10-B6BB50240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743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3927283-B6BC-D83C-196A-BC492BE44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A140F64-2669-F038-CDC8-86217BC73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6C6FC6-262F-F6D9-81F7-80787AEED8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325BA-0012-43B7-8297-F9AD8B1C453B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39A6F3-1444-7829-4EB7-AEADE01AF4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529260-98D0-2682-3134-89ADE2392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61D60-7510-4346-AD10-B6BB50240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39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EA40FC5-B274-5B17-467B-E6A26AE6C5C9}"/>
              </a:ext>
            </a:extLst>
          </p:cNvPr>
          <p:cNvSpPr txBox="1"/>
          <p:nvPr/>
        </p:nvSpPr>
        <p:spPr>
          <a:xfrm>
            <a:off x="0" y="-13824"/>
            <a:ext cx="12192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J6L 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低配座椅更换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VDC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阀样件制作说明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_20231027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5E50815-6CA1-9EC9-C049-AD47C5E2077E}"/>
              </a:ext>
            </a:extLst>
          </p:cNvPr>
          <p:cNvSpPr txBox="1"/>
          <p:nvPr/>
        </p:nvSpPr>
        <p:spPr>
          <a:xfrm>
            <a:off x="-1" y="663696"/>
            <a:ext cx="70935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基于底座模块化SHT0015083进行更改，将鱼阀更改为</a:t>
            </a:r>
            <a:r>
              <a:rPr lang="en-US" altLang="zh-CN" dirty="0"/>
              <a:t>VDC</a:t>
            </a:r>
            <a:r>
              <a:rPr lang="zh-CN" altLang="en-US" dirty="0"/>
              <a:t>阀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0" y="2214423"/>
            <a:ext cx="2857761" cy="229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4A29054-E506-B978-956A-A886DF067524}"/>
              </a:ext>
            </a:extLst>
          </p:cNvPr>
          <p:cNvSpPr txBox="1"/>
          <p:nvPr/>
        </p:nvSpPr>
        <p:spPr>
          <a:xfrm>
            <a:off x="2897201" y="1248883"/>
            <a:ext cx="614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绞架组件由SQX3000-6805439更换为</a:t>
            </a:r>
            <a:r>
              <a:rPr lang="en-US" altLang="zh-CN" dirty="0"/>
              <a:t>SHT0013236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F855FBF-1AF8-7C35-EF46-442390B4BF39}"/>
              </a:ext>
            </a:extLst>
          </p:cNvPr>
          <p:cNvSpPr txBox="1"/>
          <p:nvPr/>
        </p:nvSpPr>
        <p:spPr>
          <a:xfrm>
            <a:off x="2897201" y="3105845"/>
            <a:ext cx="614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悬浮气路总成由SHT0015090更换为</a:t>
            </a:r>
            <a:r>
              <a:rPr lang="en-US" altLang="zh-CN" dirty="0"/>
              <a:t>SHT0014831</a:t>
            </a:r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00000000-0008-0000-0100-00005C01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144" y="1630462"/>
            <a:ext cx="1808046" cy="128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6E68973-AB6D-5B32-FC10-9EFDEF422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905" y="1630462"/>
            <a:ext cx="1940871" cy="1335511"/>
          </a:xfrm>
          <a:prstGeom prst="rect">
            <a:avLst/>
          </a:prstGeom>
        </p:spPr>
      </p:pic>
      <p:sp>
        <p:nvSpPr>
          <p:cNvPr id="22" name="箭头: 右 21">
            <a:extLst>
              <a:ext uri="{FF2B5EF4-FFF2-40B4-BE49-F238E27FC236}">
                <a16:creationId xmlns:a16="http://schemas.microsoft.com/office/drawing/2014/main" id="{5499022B-1881-BA2B-CAA1-CDC1C7AE98BD}"/>
              </a:ext>
            </a:extLst>
          </p:cNvPr>
          <p:cNvSpPr/>
          <p:nvPr/>
        </p:nvSpPr>
        <p:spPr>
          <a:xfrm>
            <a:off x="5722996" y="1979406"/>
            <a:ext cx="895927" cy="45258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00000000-0008-0000-0100-000006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802" y="3542873"/>
            <a:ext cx="1491962" cy="91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箭头: 右 24">
            <a:extLst>
              <a:ext uri="{FF2B5EF4-FFF2-40B4-BE49-F238E27FC236}">
                <a16:creationId xmlns:a16="http://schemas.microsoft.com/office/drawing/2014/main" id="{28541B58-BDBA-960E-3D07-AF52347EA777}"/>
              </a:ext>
            </a:extLst>
          </p:cNvPr>
          <p:cNvSpPr/>
          <p:nvPr/>
        </p:nvSpPr>
        <p:spPr>
          <a:xfrm>
            <a:off x="5722996" y="3756520"/>
            <a:ext cx="895927" cy="45258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E9BF783A-1991-2CBB-D36D-4B8050077C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7778" y="3629426"/>
            <a:ext cx="1864014" cy="862324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2761DD55-F009-C621-0E4F-CD334DA033D1}"/>
              </a:ext>
            </a:extLst>
          </p:cNvPr>
          <p:cNvSpPr txBox="1"/>
          <p:nvPr/>
        </p:nvSpPr>
        <p:spPr>
          <a:xfrm>
            <a:off x="2900377" y="4593475"/>
            <a:ext cx="6143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滚轮总成由</a:t>
            </a:r>
            <a:r>
              <a:rPr lang="en-US" altLang="zh-CN" dirty="0"/>
              <a:t>SHT0010811</a:t>
            </a:r>
            <a:r>
              <a:rPr lang="zh-CN" altLang="en-US" dirty="0"/>
              <a:t>更换为</a:t>
            </a:r>
            <a:r>
              <a:rPr lang="en-US" altLang="zh-CN" dirty="0"/>
              <a:t>POM</a:t>
            </a:r>
            <a:r>
              <a:rPr lang="zh-CN" altLang="en-US" dirty="0"/>
              <a:t>滚轮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00000000-0008-0000-0100-000054420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247" y="4998781"/>
            <a:ext cx="1027943" cy="98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箭头: 右 31">
            <a:extLst>
              <a:ext uri="{FF2B5EF4-FFF2-40B4-BE49-F238E27FC236}">
                <a16:creationId xmlns:a16="http://schemas.microsoft.com/office/drawing/2014/main" id="{0C04118C-9B19-36E6-98FD-A6E628CF2236}"/>
              </a:ext>
            </a:extLst>
          </p:cNvPr>
          <p:cNvSpPr/>
          <p:nvPr/>
        </p:nvSpPr>
        <p:spPr>
          <a:xfrm>
            <a:off x="5726172" y="5336325"/>
            <a:ext cx="895927" cy="45258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937EBB50-827D-09DE-1C67-ED89FEA59E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81" y="5198943"/>
            <a:ext cx="895927" cy="789709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1DF7C7D4-BFE1-2528-2F29-89DBC84148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213" y="5651352"/>
            <a:ext cx="2208118" cy="1130272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8CAD2831-D7FA-CFB4-E320-309B1F4173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212" y="3904931"/>
            <a:ext cx="2208118" cy="1746420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941A0881-51E5-0505-C88C-5999057222C6}"/>
              </a:ext>
            </a:extLst>
          </p:cNvPr>
          <p:cNvSpPr txBox="1"/>
          <p:nvPr/>
        </p:nvSpPr>
        <p:spPr>
          <a:xfrm>
            <a:off x="3337721" y="6229751"/>
            <a:ext cx="5516558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zh-CN" altLang="en-US" dirty="0"/>
              <a:t>注意：滚轮内外、滚轮轴、减震器纵梁不涂抹润滑脂</a:t>
            </a:r>
            <a:endParaRPr lang="en-US" altLang="zh-CN" dirty="0"/>
          </a:p>
        </p:txBody>
      </p: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8AD34C03-31F0-E37B-F711-1A1B8D58B734}"/>
              </a:ext>
            </a:extLst>
          </p:cNvPr>
          <p:cNvCxnSpPr>
            <a:cxnSpLocks/>
          </p:cNvCxnSpPr>
          <p:nvPr/>
        </p:nvCxnSpPr>
        <p:spPr>
          <a:xfrm flipH="1" flipV="1">
            <a:off x="8141167" y="5725755"/>
            <a:ext cx="231308" cy="46854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EC86CF67-F493-E0DE-2C8E-226F78696E0A}"/>
              </a:ext>
            </a:extLst>
          </p:cNvPr>
          <p:cNvCxnSpPr>
            <a:cxnSpLocks/>
          </p:cNvCxnSpPr>
          <p:nvPr/>
        </p:nvCxnSpPr>
        <p:spPr>
          <a:xfrm flipV="1">
            <a:off x="8854279" y="4732849"/>
            <a:ext cx="957675" cy="148363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DE9FEEF5-EADB-0C24-DFC5-3C02A6277D7B}"/>
              </a:ext>
            </a:extLst>
          </p:cNvPr>
          <p:cNvCxnSpPr>
            <a:cxnSpLocks/>
          </p:cNvCxnSpPr>
          <p:nvPr/>
        </p:nvCxnSpPr>
        <p:spPr>
          <a:xfrm flipV="1">
            <a:off x="8860612" y="6268708"/>
            <a:ext cx="1544807" cy="13459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299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69</Words>
  <Application>Microsoft Office PowerPoint</Application>
  <PresentationFormat>宽屏</PresentationFormat>
  <Paragraphs>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等线 Light</vt:lpstr>
      <vt:lpstr>微软雅黑</vt:lpstr>
      <vt:lpstr>Arial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nobody</dc:creator>
  <cp:lastModifiedBy>GBC</cp:lastModifiedBy>
  <cp:revision>20</cp:revision>
  <dcterms:created xsi:type="dcterms:W3CDTF">2022-12-27T00:43:14Z</dcterms:created>
  <dcterms:modified xsi:type="dcterms:W3CDTF">2023-10-27T03:30:51Z</dcterms:modified>
</cp:coreProperties>
</file>