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F12F82-93E3-2815-7A26-8FB43F4675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423D2A0-C3BC-6A82-F3EC-F52D06B5B0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9C08C2-5DB4-FECC-D5EA-7C95EDF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5AC067-5B04-332B-A97E-0DCF4D2F5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49E703F-4EFF-674A-8FE2-1CC8D723E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309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73BC3F-4524-C363-DA75-26A8488B1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A8BF796-292C-C4E8-D9E2-292BED6225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CEBC36D-4414-75E6-CC1B-96C7E8A73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27CBC7B-A998-B486-C3AC-FC023226B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8F34F6F-1EE1-E68F-80B5-717F3B54A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956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8EB0533-91A4-FD1B-9D5E-E682029FA2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305DFE5-EF49-1BF2-038E-68DE2CCC1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B930E3-02BB-84A2-C1BD-1705EE755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8FE9A01-A837-8DEE-4412-2177DE088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5A1EC69-75A9-A60C-6E1F-68A7D3DAA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247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130CA0-8ECE-D8BF-0A95-F61C6ADA6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2C056-73D6-CCB5-A974-B77734003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2712CF-CBF4-CC90-8421-379A9634F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746142-3071-E98F-A236-291276666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548ADB-4550-2B9E-67AB-129BDE2D0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686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F3A5CB-F734-61A9-1764-B1D0D379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3780EA4-3717-B3AC-68E0-CBCAFCD7A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C48B78-55DD-FB77-E047-826FCE6FB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64B3ACA-F592-5F49-03A4-13EBFD671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A295794-3CBA-0FF8-8EF5-DFE0FE645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869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13A8A0-52BF-AEE7-BD99-BE416BC53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F081CD-1D96-E9BE-D26E-3F14336BD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32A7579-7690-5BE5-0A1D-B2DAC4709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BA38052-A673-9417-DBDB-AA8F92FC6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629C81A-E25B-3D65-7BF2-77107200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9DCDC0-EB43-A17A-F8CF-F14C93765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562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1FEF5B-B566-35D5-CDA8-72165D46A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9347A3-C411-C91E-73C5-BD8006992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159BA59-CAF4-BD71-5FFF-4A2C94ACB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21B5E0E-5BD7-941E-1FD4-05C8F2CD8F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7786125-05B8-D445-3797-C1203A3F7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CD0E558-FEDF-EF76-012A-5CCBD0343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65CE7E5-E8D8-D95A-ECA0-3924103C7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7210DAB-5F8B-F49B-33E1-DE9EC63E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775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7877AA-648E-2DEA-806B-D8ACD1167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2CE9343-3EED-E3CC-3F8C-901F84F06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F3AF5FF-1FC6-3BD7-0148-051D62D1D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5839A48-107B-267D-1684-876D0BDD9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6660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65B9DC2-D7C7-3299-17C9-7B42EC458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BF2327F-A8E1-78B3-81DC-E0A5D4667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495996-D72C-17D0-3856-0E21E4AD4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231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4E959A-3F8F-B7F7-DD29-22C4ED894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E2A6B17-C711-5903-516B-7EFACD425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BD3583E-95EA-D713-4522-B1B245349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A3BFBC1-75D5-EE18-92DF-1C1B0C447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7FF350D-DB28-E666-92E7-9D066B06A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A0A2F52-7AFC-6EE0-9E5A-A44398384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331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943949-8703-075C-9EB7-D934B713F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BBE71B8-8FBC-8B2A-7FA6-BFA55CD4A5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495F39A-5C0A-DCA7-4621-00D84888A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AC8330E-55DD-D73C-F5F2-720161D0D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46AA9C5-3B40-22B1-56C0-DB32676E7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0E4CC6A-A099-DF84-EEA6-6C6250E6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341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192E74C-A806-B09E-017E-60409EE49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D0B4213-8B4E-2A3A-45D7-141BAD18A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649A957-D1E7-5594-9CDA-079B19588E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E1C6D-03C0-4CBF-8E9B-DACA2EC1DA39}" type="datetimeFigureOut">
              <a:rPr lang="zh-CN" altLang="en-US" smtClean="0"/>
              <a:t>2024/1/31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36793E-A088-5930-446E-CB3A5D25A4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07B74E-5697-1968-CC51-5614A48A2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0940F-1F3E-4961-865F-28A0DEB720D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001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C5E66F8D-1F0A-9DE0-1641-DE4C0CED8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18" y="814964"/>
            <a:ext cx="11709163" cy="454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555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</cp:revision>
  <dcterms:created xsi:type="dcterms:W3CDTF">2024-01-31T05:36:59Z</dcterms:created>
  <dcterms:modified xsi:type="dcterms:W3CDTF">2024-01-31T06:04:28Z</dcterms:modified>
</cp:coreProperties>
</file>