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0" r:id="rId3"/>
    <p:sldId id="301" r:id="rId4"/>
  </p:sldIdLst>
  <p:sldSz cx="9144000" cy="6858000" type="screen4x3"/>
  <p:notesSz cx="6761480" cy="9942830"/>
  <p:custDataLst>
    <p:tags r:id="rId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FFCC"/>
    <a:srgbClr val="0000FF"/>
    <a:srgbClr val="CCFFFF"/>
    <a:srgbClr val="00FFFF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57"/>
    <p:restoredTop sz="96028"/>
  </p:normalViewPr>
  <p:slideViewPr>
    <p:cSldViewPr showGuides="1">
      <p:cViewPr varScale="1">
        <p:scale>
          <a:sx n="81" d="100"/>
          <a:sy n="81" d="100"/>
        </p:scale>
        <p:origin x="1459" y="72"/>
      </p:cViewPr>
      <p:guideLst>
        <p:guide orient="horz" pos="2256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2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30638" y="0"/>
            <a:ext cx="29289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CAEC5A-F372-426A-886A-E71F3A497CC4}" type="datetimeFigureOut"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5825" cy="33559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76275" y="4784725"/>
            <a:ext cx="5408613" cy="391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30638" y="9444038"/>
            <a:ext cx="2928938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2" name="Picture 7" descr="公司全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3648075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781550" y="0"/>
            <a:ext cx="43624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诚信赢得天下   科技成就未来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1031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图片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96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tags" Target="../tags/tag8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200910" y="1500505"/>
            <a:ext cx="4991100" cy="84899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400">
                <a:sym typeface="+mn-ea"/>
              </a:rPr>
              <a:t>河北光华荣昌汽车部件</a:t>
            </a:r>
            <a:r>
              <a:rPr lang="zh-CN" altLang="en-US" sz="2400">
                <a:sym typeface="+mn-ea"/>
              </a:rPr>
              <a:t>有限公司</a:t>
            </a:r>
            <a:endParaRPr lang="zh-CN" altLang="en-US" sz="2400"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200910" y="3314065"/>
            <a:ext cx="4973320" cy="79756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/>
              <a:t>北京光华荣昌汽车部件有限公司</a:t>
            </a:r>
            <a:endParaRPr lang="zh-CN" altLang="en-US" sz="2400"/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209800" y="5105400"/>
            <a:ext cx="4947920" cy="76263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/>
              <a:t>成都光华智能汽车部件有限公司</a:t>
            </a:r>
            <a:endParaRPr lang="zh-CN" altLang="en-US" sz="2400"/>
          </a:p>
        </p:txBody>
      </p:sp>
      <p:sp>
        <p:nvSpPr>
          <p:cNvPr id="12" name="下箭头 11"/>
          <p:cNvSpPr/>
          <p:nvPr/>
        </p:nvSpPr>
        <p:spPr>
          <a:xfrm>
            <a:off x="4343400" y="2412365"/>
            <a:ext cx="304800" cy="838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下箭头 12"/>
          <p:cNvSpPr/>
          <p:nvPr>
            <p:custDataLst>
              <p:tags r:id="rId4"/>
            </p:custDataLst>
          </p:nvPr>
        </p:nvSpPr>
        <p:spPr>
          <a:xfrm>
            <a:off x="4343400" y="4191000"/>
            <a:ext cx="304800" cy="838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48200" y="2590800"/>
            <a:ext cx="1474470" cy="352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7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100%</a:t>
            </a:r>
            <a:endParaRPr lang="en-US" altLang="zh-CN" sz="17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572000" y="4432300"/>
            <a:ext cx="1474470" cy="352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7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100%</a:t>
            </a:r>
            <a:endParaRPr lang="en-US" altLang="zh-CN" sz="17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44635" cy="63627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6200" y="75565"/>
            <a:ext cx="2229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投资控股情况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9235" y="1143000"/>
            <a:ext cx="3266440" cy="1535430"/>
          </a:xfrm>
          <a:prstGeom prst="roundRect">
            <a:avLst/>
          </a:prstGeom>
        </p:spPr>
      </p:pic>
      <p:pic>
        <p:nvPicPr>
          <p:cNvPr id="3" name="图片 2" descr="9681b0171d6a999b2c18b0cca6cf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" y="2924175"/>
            <a:ext cx="3266440" cy="1783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9870" y="4953000"/>
            <a:ext cx="3265805" cy="1663700"/>
          </a:xfrm>
          <a:prstGeom prst="round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10000" y="5058410"/>
            <a:ext cx="4490720" cy="132207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1600"/>
              <a:t>成都光华智能汽车部件有限公司</a:t>
            </a:r>
            <a:r>
              <a:rPr lang="zh-CN" altLang="en-US" sz="1600">
                <a:sym typeface="+mn-ea"/>
              </a:rPr>
              <a:t>成立于2018年，坐落于四川成都经济技术开发区，是汽车座椅和汽车后视镜的生产基地。主要客户有：一汽-大众乘用车，重汽王牌、一汽解放、上汽红岩商用车等。</a:t>
            </a:r>
            <a:endParaRPr lang="zh-CN" altLang="en-US" sz="1600"/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3773805" y="1219200"/>
            <a:ext cx="4526915" cy="132207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1600"/>
              <a:t>河北光华荣昌汽车部件有限公司</a:t>
            </a:r>
            <a:r>
              <a:rPr lang="zh-CN" altLang="en-US" sz="1600">
                <a:sym typeface="+mn-ea"/>
              </a:rPr>
              <a:t>成立于2001年，地处河北省沧州市黄骅市，现有员工</a:t>
            </a:r>
            <a:r>
              <a:rPr lang="en-US" altLang="zh-CN" sz="1600">
                <a:sym typeface="+mn-ea"/>
              </a:rPr>
              <a:t>800</a:t>
            </a:r>
            <a:r>
              <a:rPr lang="zh-CN" altLang="en-US" sz="1600">
                <a:sym typeface="+mn-ea"/>
              </a:rPr>
              <a:t>余人，主要客户包括</a:t>
            </a:r>
            <a:r>
              <a:rPr lang="zh-CN" altLang="en-US" sz="1600">
                <a:sym typeface="+mn-ea"/>
              </a:rPr>
              <a:t>北京汽车，北汽福田，北汽新能源，吉利汽车，陕汽，东风汽车，江淮汽车，一汽解放， 福田戴姆勒等。</a:t>
            </a:r>
            <a:endParaRPr lang="zh-CN" altLang="en-US" sz="16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10000" y="2892425"/>
            <a:ext cx="4490720" cy="181483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1600"/>
              <a:t>北京光华荣昌汽车部件有限公司成立于</a:t>
            </a:r>
            <a:r>
              <a:rPr lang="en-US" altLang="zh-CN" sz="1600"/>
              <a:t>2001</a:t>
            </a:r>
            <a:r>
              <a:rPr lang="zh-CN" altLang="en-US" sz="1600"/>
              <a:t>年，地处北京，下设研究院。主要致力于汽车座椅和后视镜及空气悬架电控系统的研发与制造，并提供车辆振动舒适性耐久性解决方案；其产品及解决方案主要应用于商用车、乘用车、军车及轨道车辆中。研发体系赢得了Daimler、VOLVO 等国际客户的认可。</a:t>
            </a:r>
            <a:endParaRPr lang="zh-CN" altLang="en-US" sz="1600"/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9144000" cy="63627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6835" y="152400"/>
            <a:ext cx="2771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zQwNmM1OWUwMjk5MWMyN2Y1YTg0YmQ1YjI5ZGI4M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WPS 演示</Application>
  <PresentationFormat>全屏显示(4:3)</PresentationFormat>
  <Paragraphs>20</Paragraphs>
  <Slides>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楷体_GB2312</vt:lpstr>
      <vt:lpstr>新宋体</vt:lpstr>
      <vt:lpstr>Calibri</vt:lpstr>
      <vt:lpstr>微软雅黑</vt:lpstr>
      <vt:lpstr>Arial Unicode MS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Pages>1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周继菊</cp:lastModifiedBy>
  <cp:revision>554</cp:revision>
  <dcterms:created xsi:type="dcterms:W3CDTF">2015-06-29T03:17:00Z</dcterms:created>
  <dcterms:modified xsi:type="dcterms:W3CDTF">2024-02-01T06:15:13Z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C60A6B44D7F549EC9578DFAF0A4B17DC_13</vt:lpwstr>
  </property>
</Properties>
</file>