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63" r:id="rId3"/>
    <p:sldMasterId id="2147483676" r:id="rId4"/>
    <p:sldMasterId id="2147483689" r:id="rId5"/>
    <p:sldMasterId id="2147483700" r:id="rId6"/>
  </p:sldMasterIdLst>
  <p:notesMasterIdLst>
    <p:notesMasterId r:id="rId14"/>
  </p:notesMasterIdLst>
  <p:handoutMasterIdLst>
    <p:handoutMasterId r:id="rId15"/>
  </p:handoutMasterIdLst>
  <p:sldIdLst>
    <p:sldId id="485" r:id="rId7"/>
    <p:sldId id="514" r:id="rId8"/>
    <p:sldId id="507" r:id="rId9"/>
    <p:sldId id="508" r:id="rId10"/>
    <p:sldId id="515" r:id="rId11"/>
    <p:sldId id="510" r:id="rId12"/>
    <p:sldId id="502" r:id="rId13"/>
  </p:sldIdLst>
  <p:sldSz cx="9906000" cy="6858000" type="A4"/>
  <p:notesSz cx="6735763" cy="9866313"/>
  <p:custDataLst>
    <p:tags r:id="rId16"/>
  </p:custDataLst>
  <p:defaultTextStyle>
    <a:defPPr>
      <a:defRPr lang="ko-KR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01" userDrawn="1">
          <p15:clr>
            <a:srgbClr val="A4A3A4"/>
          </p15:clr>
        </p15:guide>
        <p15:guide id="2" orient="horz" pos="495" userDrawn="1">
          <p15:clr>
            <a:srgbClr val="A4A3A4"/>
          </p15:clr>
        </p15:guide>
        <p15:guide id="3" orient="horz" pos="2214" userDrawn="1">
          <p15:clr>
            <a:srgbClr val="A4A3A4"/>
          </p15:clr>
        </p15:guide>
        <p15:guide id="4" pos="172" userDrawn="1">
          <p15:clr>
            <a:srgbClr val="A4A3A4"/>
          </p15:clr>
        </p15:guide>
        <p15:guide id="5" pos="6068" userDrawn="1">
          <p15:clr>
            <a:srgbClr val="A4A3A4"/>
          </p15:clr>
        </p15:guide>
        <p15:guide id="6" pos="292" userDrawn="1">
          <p15:clr>
            <a:srgbClr val="A4A3A4"/>
          </p15:clr>
        </p15:guide>
        <p15:guide id="7" pos="3091" userDrawn="1">
          <p15:clr>
            <a:srgbClr val="A4A3A4"/>
          </p15:clr>
        </p15:guide>
        <p15:guide id="8" pos="59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55C8B"/>
    <a:srgbClr val="F4F4F4"/>
    <a:srgbClr val="DBEEF4"/>
    <a:srgbClr val="CCFFFF"/>
    <a:srgbClr val="FFFFCC"/>
    <a:srgbClr val="F2F2F2"/>
    <a:srgbClr val="C6D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20" autoAdjust="0"/>
    <p:restoredTop sz="92251"/>
  </p:normalViewPr>
  <p:slideViewPr>
    <p:cSldViewPr showGuides="1">
      <p:cViewPr varScale="1">
        <p:scale>
          <a:sx n="114" d="100"/>
          <a:sy n="114" d="100"/>
        </p:scale>
        <p:origin x="1662" y="120"/>
      </p:cViewPr>
      <p:guideLst>
        <p:guide orient="horz" pos="4201"/>
        <p:guide orient="horz" pos="495"/>
        <p:guide orient="horz" pos="2214"/>
        <p:guide pos="172"/>
        <p:guide pos="6068"/>
        <p:guide pos="292"/>
        <p:guide pos="3091"/>
        <p:guide pos="59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403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kumimoji="1" sz="12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kumimoji="1" sz="12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8E36C18-A944-411E-8273-E3D4F7FE8C9C}" type="datetimeFigureOut">
              <a:rPr kumimoji="1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2024-02-21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kumimoji="1" sz="12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3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kumimoji="1" sz="12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3F0C544-DA4A-4EDC-B9F8-EC7746F68606}" type="slidenum">
              <a:rPr kumimoji="1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‹#›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000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985" tIns="45492" rIns="90985" bIns="45492" numCol="1" anchor="t" anchorCtr="0" compatLnSpc="1"/>
          <a:lstStyle>
            <a:lvl1pPr eaLnBrk="1" latinLnBrk="1" hangingPunct="1">
              <a:defRPr kumimoji="1" sz="13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ko-KR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3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985" tIns="45492" rIns="90985" bIns="45492" numCol="1" anchor="t" anchorCtr="0" compatLnSpc="1"/>
          <a:lstStyle>
            <a:lvl1pPr algn="r" eaLnBrk="1" latinLnBrk="1" hangingPunct="1">
              <a:defRPr kumimoji="1" sz="13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ko-KR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51204" name="Rectangle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6913" y="739775"/>
            <a:ext cx="5341937" cy="36988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985" tIns="45492" rIns="90985" bIns="45492" numCol="1" anchor="t" anchorCtr="0" compatLnSpc="1"/>
          <a:lstStyle/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마스터 텍스트 스타일을 편집합니다</a:t>
            </a:r>
          </a:p>
          <a:p>
            <a:pPr marL="457200" marR="0" lvl="1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둘째 수준</a:t>
            </a:r>
          </a:p>
          <a:p>
            <a:pPr marL="914400" marR="0" lvl="2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셋째 수준</a:t>
            </a:r>
          </a:p>
          <a:p>
            <a:pPr marL="1371600" marR="0" lvl="3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넷째 수준</a:t>
            </a:r>
          </a:p>
          <a:p>
            <a:pPr marL="1828800" marR="0" lvl="4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다섯째 수준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21000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985" tIns="45492" rIns="90985" bIns="45492" numCol="1" anchor="b" anchorCtr="0" compatLnSpc="1"/>
          <a:lstStyle>
            <a:lvl1pPr eaLnBrk="1" latinLnBrk="1" hangingPunct="1">
              <a:defRPr kumimoji="1" sz="13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ko-KR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1013"/>
            <a:ext cx="2919413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985" tIns="45492" rIns="90985" bIns="45492" numCol="1" anchor="b" anchorCtr="0" compatLnSpc="1"/>
          <a:lstStyle>
            <a:lvl1pPr algn="r" eaLnBrk="1" latinLnBrk="1" hangingPunct="1">
              <a:defRPr kumimoji="1" sz="13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57501D-86F5-49B8-A947-7761F382C209}" type="slidenum">
              <a:rPr kumimoji="1" lang="en-US" altLang="ko-KR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‹#›</a:t>
            </a:fld>
            <a:endParaRPr kumimoji="1" lang="en-US" altLang="ko-KR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</a:ln>
        </p:spPr>
        <p:txBody>
          <a:bodyPr lIns="92311" tIns="46155" rIns="92311" bIns="46155" anchor="b" anchorCtr="0"/>
          <a:lstStyle/>
          <a:p>
            <a:pPr lvl="0" algn="r" defTabSz="939800" eaLnBrk="1" hangingPunct="1">
              <a:spcBef>
                <a:spcPct val="0"/>
              </a:spcBef>
            </a:pPr>
            <a:fld id="{9A0DB2DC-4C9A-4742-B13C-FB6460FD3503}" type="slidenum">
              <a:rPr lang="en-US" altLang="ko-KR" sz="1300" dirty="0"/>
              <a:t>1</a:t>
            </a:fld>
            <a:endParaRPr lang="en-US" altLang="ko-KR" sz="1300" dirty="0"/>
          </a:p>
        </p:txBody>
      </p:sp>
      <p:sp>
        <p:nvSpPr>
          <p:cNvPr id="54275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014663" y="530225"/>
            <a:ext cx="3817937" cy="2643188"/>
          </a:xfrm>
          <a:ln/>
        </p:spPr>
      </p:sp>
      <p:sp>
        <p:nvSpPr>
          <p:cNvPr id="54276" name="Rectangle 3"/>
          <p:cNvSpPr>
            <a:spLocks noGrp="1"/>
          </p:cNvSpPr>
          <p:nvPr>
            <p:ph type="body"/>
          </p:nvPr>
        </p:nvSpPr>
        <p:spPr>
          <a:xfrm>
            <a:off x="984250" y="3349625"/>
            <a:ext cx="7874000" cy="3171825"/>
          </a:xfrm>
          <a:ln/>
        </p:spPr>
        <p:txBody>
          <a:bodyPr wrap="square" lIns="90985" tIns="45492" rIns="90985" bIns="45492" anchor="t" anchorCtr="0"/>
          <a:lstStyle/>
          <a:p>
            <a:pPr lvl="0" eaLnBrk="1" hangingPunct="1"/>
            <a:endParaRPr lang="en-US" altLang="ko-K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7" y="2130439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485907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单击以编辑母版副标题样式</a:t>
            </a:r>
            <a:endParaRPr lang="ko-KR" altLang="en-US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495301" y="1600206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52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495307" y="274652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9"/>
          <p:cNvGrpSpPr/>
          <p:nvPr userDrawn="1"/>
        </p:nvGrpSpPr>
        <p:grpSpPr>
          <a:xfrm>
            <a:off x="273050" y="520700"/>
            <a:ext cx="9359900" cy="277813"/>
            <a:chOff x="329" y="1821"/>
            <a:chExt cx="6071" cy="0"/>
          </a:xfrm>
        </p:grpSpPr>
        <p:sp>
          <p:nvSpPr>
            <p:cNvPr id="5126" name="Line 10"/>
            <p:cNvSpPr/>
            <p:nvPr/>
          </p:nvSpPr>
          <p:spPr>
            <a:xfrm>
              <a:off x="329" y="1821"/>
              <a:ext cx="4534" cy="0"/>
            </a:xfrm>
            <a:prstGeom prst="line">
              <a:avLst/>
            </a:prstGeom>
            <a:ln w="25400" cap="flat" cmpd="sng">
              <a:solidFill>
                <a:srgbClr val="AEAEAE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27" name="Line 11"/>
            <p:cNvSpPr/>
            <p:nvPr/>
          </p:nvSpPr>
          <p:spPr>
            <a:xfrm>
              <a:off x="4925" y="1821"/>
              <a:ext cx="1475" cy="0"/>
            </a:xfrm>
            <a:prstGeom prst="line">
              <a:avLst/>
            </a:prstGeom>
            <a:ln w="25400" cap="flat" cmpd="sng">
              <a:solidFill>
                <a:srgbClr val="AEAEAE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7" name="TextBox 37"/>
          <p:cNvSpPr txBox="1">
            <a:spLocks noChangeArrowheads="1"/>
          </p:cNvSpPr>
          <p:nvPr/>
        </p:nvSpPr>
        <p:spPr bwMode="auto">
          <a:xfrm>
            <a:off x="8553450" y="249238"/>
            <a:ext cx="10001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24.2/3</a:t>
            </a:r>
            <a:endParaRPr kumimoji="1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hasCustomPrompt="1"/>
          </p:nvPr>
        </p:nvSpPr>
        <p:spPr>
          <a:xfrm>
            <a:off x="743278" y="609657"/>
            <a:ext cx="8423796" cy="17732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2988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90" noProof="1">
                <a:ea typeface="Gulim" pitchFamily="34" charset="-127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ko-KR" sz="129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6138" y="6245225"/>
            <a:ext cx="3138488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0" hangingPunct="0">
              <a:defRPr sz="1290" noProof="1">
                <a:ea typeface="Gulim" pitchFamily="34" charset="-127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ko-KR" sz="129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02475" y="6245225"/>
            <a:ext cx="2312988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90" noProof="1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129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1</a:t>
            </a:r>
          </a:p>
        </p:txBody>
      </p:sp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31"/>
            <a:ext cx="84201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单击以编辑母版副标题样式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CC28A3-3A0F-4D2F-BE9D-A968EE2E064C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5F3611-191A-45D3-B318-0AAA1DB4EAC3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599EB67-1904-427A-8F46-E5C618BF648F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sz="half" idx="1" hasCustomPrompt="1"/>
          </p:nvPr>
        </p:nvSpPr>
        <p:spPr>
          <a:xfrm>
            <a:off x="495302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5029199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514DD20-B29B-4907-A949-20ECE23B6934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 hasCustomPrompt="1"/>
          </p:nvPr>
        </p:nvSpPr>
        <p:spPr>
          <a:xfrm>
            <a:off x="5032379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 hasCustomPrompt="1"/>
          </p:nvPr>
        </p:nvSpPr>
        <p:spPr>
          <a:xfrm>
            <a:off x="5032379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BFED3AF-01E0-4E9D-9EBC-7D3D5A162003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5B23B85-178E-4C98-92B9-707B28425A01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495301" y="1600206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0F3EAC9-C023-4537-A92E-621BF61EED82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3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3873499" y="273056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495303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C782FEB-3DE2-4302-92DE-0E111FFD0295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vert="horz" wrap="square" lIns="95784" tIns="47892" rIns="95784" bIns="47892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5758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ko-KR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79AC9B6-ACE1-43C5-870C-135E973A8BE3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83D4A8-58A0-466A-875C-CCBFE4B70BF3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495303" y="274644"/>
            <a:ext cx="653415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99DAF6-16A5-41AA-BB77-F4A74D657EF5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hasCustomPrompt="1"/>
          </p:nvPr>
        </p:nvSpPr>
        <p:spPr>
          <a:xfrm>
            <a:off x="495300" y="274644"/>
            <a:ext cx="8915400" cy="5851525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6DC369F-064E-449F-AA25-01DB03DDD19A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31"/>
            <a:ext cx="84201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单击以编辑母版副标题样式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CEA2D95-1908-4699-9C91-0EF669CC34C2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D73A96-1777-424B-87A2-7B034D8C5CC7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47BAA9F-1139-48B3-B66E-D3D64B05AC99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sz="half" idx="1" hasCustomPrompt="1"/>
          </p:nvPr>
        </p:nvSpPr>
        <p:spPr>
          <a:xfrm>
            <a:off x="495302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5029199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F502B56-E689-4314-B924-1E6C907942BA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45" y="4406914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782645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 hasCustomPrompt="1"/>
          </p:nvPr>
        </p:nvSpPr>
        <p:spPr>
          <a:xfrm>
            <a:off x="5032379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 hasCustomPrompt="1"/>
          </p:nvPr>
        </p:nvSpPr>
        <p:spPr>
          <a:xfrm>
            <a:off x="5032379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D5EEFC-58AE-4BFF-81FD-814D3E968BBB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43536F-C9FF-485B-9B3E-06EA8DBCD633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A404D-3FEF-4D98-9E72-9CC4471C23E7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3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3873499" y="273056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495303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5B8E333-B903-4DB6-A0C8-0E12EAC27478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vert="horz" wrap="square" lIns="95784" tIns="47892" rIns="95784" bIns="47892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5758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ko-KR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5BD2CC0-AADE-40A1-8FD0-11583A90CA5C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413B7F4-E57B-49EF-B447-9187723EC826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495303" y="274644"/>
            <a:ext cx="653415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AA4CB50-BF15-40DE-9B00-72EBBC39104D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hasCustomPrompt="1"/>
          </p:nvPr>
        </p:nvSpPr>
        <p:spPr>
          <a:xfrm>
            <a:off x="495300" y="274644"/>
            <a:ext cx="8915400" cy="5851525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9DEFDF5-1CFE-4D7B-BF64-E8547CC03D88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화신_표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그룹 34"/>
          <p:cNvGrpSpPr/>
          <p:nvPr/>
        </p:nvGrpSpPr>
        <p:grpSpPr>
          <a:xfrm>
            <a:off x="-7937" y="0"/>
            <a:ext cx="9913937" cy="684213"/>
            <a:chOff x="-7940" y="1"/>
            <a:chExt cx="9151940" cy="696538"/>
          </a:xfrm>
        </p:grpSpPr>
        <p:pic>
          <p:nvPicPr>
            <p:cNvPr id="3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46599" b="60750"/>
            <a:stretch>
              <a:fillRect/>
            </a:stretch>
          </p:blipFill>
          <p:spPr bwMode="auto">
            <a:xfrm>
              <a:off x="7082450" y="1"/>
              <a:ext cx="2061550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6264907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5448116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4684736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3867944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3061270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2244478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1428352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611560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-7940" y="79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36"/>
          <p:cNvSpPr>
            <a:spLocks noChangeArrowheads="1"/>
          </p:cNvSpPr>
          <p:nvPr/>
        </p:nvSpPr>
        <p:spPr bwMode="auto">
          <a:xfrm>
            <a:off x="-17462" y="6632575"/>
            <a:ext cx="9901238" cy="36513"/>
          </a:xfrm>
          <a:prstGeom prst="rect">
            <a:avLst/>
          </a:prstGeom>
          <a:gradFill rotWithShape="1">
            <a:gsLst>
              <a:gs pos="0">
                <a:srgbClr val="002060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ko-K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grpSp>
        <p:nvGrpSpPr>
          <p:cNvPr id="31748" name="Group 51"/>
          <p:cNvGrpSpPr/>
          <p:nvPr/>
        </p:nvGrpSpPr>
        <p:grpSpPr>
          <a:xfrm>
            <a:off x="9399588" y="6532563"/>
            <a:ext cx="395287" cy="288925"/>
            <a:chOff x="2472" y="1911"/>
            <a:chExt cx="3220" cy="2336"/>
          </a:xfrm>
        </p:grpSpPr>
        <p:sp>
          <p:nvSpPr>
            <p:cNvPr id="15" name="AutoShape 43"/>
            <p:cNvSpPr>
              <a:spLocks noChangeArrowheads="1"/>
            </p:cNvSpPr>
            <p:nvPr/>
          </p:nvSpPr>
          <p:spPr bwMode="auto">
            <a:xfrm flipH="1">
              <a:off x="4580" y="1911"/>
              <a:ext cx="1035" cy="950"/>
            </a:xfrm>
            <a:prstGeom prst="parallelogram">
              <a:avLst>
                <a:gd name="adj" fmla="val 64514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6" name="AutoShape 47"/>
            <p:cNvSpPr>
              <a:spLocks noChangeArrowheads="1"/>
            </p:cNvSpPr>
            <p:nvPr/>
          </p:nvSpPr>
          <p:spPr bwMode="auto">
            <a:xfrm>
              <a:off x="3054" y="1911"/>
              <a:ext cx="931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7" name="AutoShape 48"/>
            <p:cNvSpPr>
              <a:spLocks noChangeArrowheads="1"/>
            </p:cNvSpPr>
            <p:nvPr/>
          </p:nvSpPr>
          <p:spPr bwMode="auto">
            <a:xfrm>
              <a:off x="3623" y="1911"/>
              <a:ext cx="944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1776" name="AutoShape 49"/>
            <p:cNvSpPr/>
            <p:nvPr/>
          </p:nvSpPr>
          <p:spPr>
            <a:xfrm flipV="1">
              <a:off x="3067" y="3079"/>
              <a:ext cx="983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31777" name="AutoShape 50"/>
            <p:cNvSpPr/>
            <p:nvPr/>
          </p:nvSpPr>
          <p:spPr>
            <a:xfrm flipV="1">
              <a:off x="3752" y="3310"/>
              <a:ext cx="853" cy="937"/>
            </a:xfrm>
            <a:prstGeom prst="parallelogram">
              <a:avLst>
                <a:gd name="adj" fmla="val 53083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20" name="Rectangle 46"/>
            <p:cNvSpPr>
              <a:spLocks noChangeArrowheads="1"/>
            </p:cNvSpPr>
            <p:nvPr/>
          </p:nvSpPr>
          <p:spPr bwMode="auto">
            <a:xfrm>
              <a:off x="2782" y="2989"/>
              <a:ext cx="2548" cy="205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21" name="AutoShape 42"/>
            <p:cNvSpPr>
              <a:spLocks noChangeArrowheads="1"/>
            </p:cNvSpPr>
            <p:nvPr/>
          </p:nvSpPr>
          <p:spPr bwMode="auto">
            <a:xfrm>
              <a:off x="2472" y="1911"/>
              <a:ext cx="931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1780" name="AutoShape 44"/>
            <p:cNvSpPr/>
            <p:nvPr/>
          </p:nvSpPr>
          <p:spPr>
            <a:xfrm flipV="1">
              <a:off x="2472" y="3079"/>
              <a:ext cx="983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31781" name="AutoShape 45"/>
            <p:cNvSpPr/>
            <p:nvPr/>
          </p:nvSpPr>
          <p:spPr>
            <a:xfrm flipH="1" flipV="1">
              <a:off x="4606" y="2976"/>
              <a:ext cx="1086" cy="1271"/>
            </a:xfrm>
            <a:prstGeom prst="parallelogram">
              <a:avLst>
                <a:gd name="adj" fmla="val 63204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</p:grp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7524750" y="6640513"/>
            <a:ext cx="1847850" cy="22860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©"/>
              <a:defRPr/>
            </a:pPr>
            <a:r>
              <a:rPr kumimoji="0" lang="en-US" altLang="ko-KR" sz="900" b="0" i="1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anose="020B0A04020102020204" pitchFamily="34" charset="0"/>
                <a:ea typeface="HY헤드라인M" pitchFamily="18" charset="-127"/>
                <a:cs typeface="+mn-cs"/>
              </a:rPr>
              <a:t>1975, HWASHIN Co., Ltd </a:t>
            </a:r>
            <a:endParaRPr kumimoji="0" lang="en-US" altLang="ko-KR" sz="900" b="0" i="1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Black" panose="020B0A04020102020204" pitchFamily="34" charset="0"/>
              <a:ea typeface="HY헤드라인M" pitchFamily="18" charset="-127"/>
              <a:cs typeface="+mn-cs"/>
            </a:endParaRPr>
          </a:p>
        </p:txBody>
      </p:sp>
      <p:grpSp>
        <p:nvGrpSpPr>
          <p:cNvPr id="31750" name="그룹 34"/>
          <p:cNvGrpSpPr/>
          <p:nvPr/>
        </p:nvGrpSpPr>
        <p:grpSpPr>
          <a:xfrm>
            <a:off x="-7937" y="0"/>
            <a:ext cx="9913937" cy="684213"/>
            <a:chOff x="-7940" y="1"/>
            <a:chExt cx="9151940" cy="696538"/>
          </a:xfrm>
        </p:grpSpPr>
        <p:pic>
          <p:nvPicPr>
            <p:cNvPr id="26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46599" b="60750"/>
            <a:stretch>
              <a:fillRect/>
            </a:stretch>
          </p:blipFill>
          <p:spPr bwMode="auto">
            <a:xfrm>
              <a:off x="7082450" y="1"/>
              <a:ext cx="2061550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6264907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5448116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4684736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3867944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3061270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2244478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1428352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611560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-7940" y="79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" name="Rectangle 36"/>
          <p:cNvSpPr>
            <a:spLocks noChangeArrowheads="1"/>
          </p:cNvSpPr>
          <p:nvPr/>
        </p:nvSpPr>
        <p:spPr bwMode="auto">
          <a:xfrm>
            <a:off x="-17462" y="6632575"/>
            <a:ext cx="9901238" cy="36513"/>
          </a:xfrm>
          <a:prstGeom prst="rect">
            <a:avLst/>
          </a:prstGeom>
          <a:gradFill rotWithShape="1">
            <a:gsLst>
              <a:gs pos="0">
                <a:srgbClr val="002060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ko-K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grpSp>
        <p:nvGrpSpPr>
          <p:cNvPr id="31752" name="Group 51"/>
          <p:cNvGrpSpPr/>
          <p:nvPr userDrawn="1"/>
        </p:nvGrpSpPr>
        <p:grpSpPr>
          <a:xfrm>
            <a:off x="9399588" y="6532563"/>
            <a:ext cx="395287" cy="288925"/>
            <a:chOff x="2472" y="1911"/>
            <a:chExt cx="3220" cy="2336"/>
          </a:xfrm>
        </p:grpSpPr>
        <p:sp>
          <p:nvSpPr>
            <p:cNvPr id="38" name="AutoShape 43"/>
            <p:cNvSpPr>
              <a:spLocks noChangeArrowheads="1"/>
            </p:cNvSpPr>
            <p:nvPr/>
          </p:nvSpPr>
          <p:spPr bwMode="auto">
            <a:xfrm flipH="1">
              <a:off x="4580" y="1911"/>
              <a:ext cx="1035" cy="950"/>
            </a:xfrm>
            <a:prstGeom prst="parallelogram">
              <a:avLst>
                <a:gd name="adj" fmla="val 64514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39" name="AutoShape 47"/>
            <p:cNvSpPr>
              <a:spLocks noChangeArrowheads="1"/>
            </p:cNvSpPr>
            <p:nvPr/>
          </p:nvSpPr>
          <p:spPr bwMode="auto">
            <a:xfrm>
              <a:off x="3054" y="1911"/>
              <a:ext cx="931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40" name="AutoShape 48"/>
            <p:cNvSpPr>
              <a:spLocks noChangeArrowheads="1"/>
            </p:cNvSpPr>
            <p:nvPr/>
          </p:nvSpPr>
          <p:spPr bwMode="auto">
            <a:xfrm>
              <a:off x="3623" y="1911"/>
              <a:ext cx="944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31757" name="AutoShape 49"/>
            <p:cNvSpPr/>
            <p:nvPr userDrawn="1"/>
          </p:nvSpPr>
          <p:spPr>
            <a:xfrm flipV="1">
              <a:off x="3067" y="3079"/>
              <a:ext cx="983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  <p:sp>
          <p:nvSpPr>
            <p:cNvPr id="31758" name="AutoShape 50"/>
            <p:cNvSpPr/>
            <p:nvPr userDrawn="1"/>
          </p:nvSpPr>
          <p:spPr>
            <a:xfrm flipV="1">
              <a:off x="3752" y="3310"/>
              <a:ext cx="853" cy="937"/>
            </a:xfrm>
            <a:prstGeom prst="parallelogram">
              <a:avLst>
                <a:gd name="adj" fmla="val 53083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  <p:sp>
          <p:nvSpPr>
            <p:cNvPr id="43" name="Rectangle 46"/>
            <p:cNvSpPr>
              <a:spLocks noChangeArrowheads="1"/>
            </p:cNvSpPr>
            <p:nvPr/>
          </p:nvSpPr>
          <p:spPr bwMode="auto">
            <a:xfrm>
              <a:off x="2782" y="2989"/>
              <a:ext cx="2548" cy="205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44" name="AutoShape 42"/>
            <p:cNvSpPr>
              <a:spLocks noChangeArrowheads="1"/>
            </p:cNvSpPr>
            <p:nvPr/>
          </p:nvSpPr>
          <p:spPr bwMode="auto">
            <a:xfrm>
              <a:off x="2472" y="1911"/>
              <a:ext cx="931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31761" name="AutoShape 44"/>
            <p:cNvSpPr/>
            <p:nvPr userDrawn="1"/>
          </p:nvSpPr>
          <p:spPr>
            <a:xfrm flipV="1">
              <a:off x="2472" y="3079"/>
              <a:ext cx="983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  <p:sp>
          <p:nvSpPr>
            <p:cNvPr id="31762" name="AutoShape 45"/>
            <p:cNvSpPr/>
            <p:nvPr userDrawn="1"/>
          </p:nvSpPr>
          <p:spPr>
            <a:xfrm flipH="1" flipV="1">
              <a:off x="4606" y="2976"/>
              <a:ext cx="1086" cy="1271"/>
            </a:xfrm>
            <a:prstGeom prst="parallelogram">
              <a:avLst>
                <a:gd name="adj" fmla="val 63204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</p:grpSp>
      <p:sp>
        <p:nvSpPr>
          <p:cNvPr id="47" name="Rectangle 2"/>
          <p:cNvSpPr>
            <a:spLocks noChangeArrowheads="1"/>
          </p:cNvSpPr>
          <p:nvPr/>
        </p:nvSpPr>
        <p:spPr bwMode="auto">
          <a:xfrm>
            <a:off x="7524750" y="6640513"/>
            <a:ext cx="1847850" cy="22860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©"/>
              <a:defRPr/>
            </a:pPr>
            <a:r>
              <a:rPr kumimoji="1" lang="en-US" altLang="ko-KR" sz="900" b="0" i="1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anose="020B0A04020102020204" pitchFamily="34" charset="0"/>
                <a:ea typeface="HY헤드라인M" pitchFamily="18" charset="-127"/>
                <a:cs typeface="+mn-cs"/>
              </a:rPr>
              <a:t>1975, HWASHIN Co., Ltd </a:t>
            </a:r>
            <a:endParaRPr kumimoji="1" lang="en-US" altLang="ko-KR" sz="900" b="0" i="1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Black" panose="020B0A04020102020204" pitchFamily="34" charset="0"/>
              <a:ea typeface="HY헤드라인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화신_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sz="half" idx="1" hasCustomPrompt="1"/>
          </p:nvPr>
        </p:nvSpPr>
        <p:spPr>
          <a:xfrm>
            <a:off x="495300" y="1600206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5029200" y="1600206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单击以编辑母版副标题样式</a:t>
            </a:r>
            <a:endParaRPr lang="ko-KR" altLang="en-US" noProof="1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3783013" y="6597650"/>
            <a:ext cx="2311400" cy="2206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kumimoji="0" sz="1100">
                <a:solidFill>
                  <a:srgbClr val="898989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FF24EEE-3C23-4107-BCA8-B4C359C3BB45}" type="slidenum">
              <a:rPr kumimoji="0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5"/>
          <p:cNvSpPr txBox="1"/>
          <p:nvPr/>
        </p:nvSpPr>
        <p:spPr bwMode="auto">
          <a:xfrm>
            <a:off x="7396163" y="651510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/ 9</a:t>
            </a: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-3175" y="630238"/>
            <a:ext cx="9906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슬라이드 번호 개체 틀 5"/>
          <p:cNvSpPr txBox="1"/>
          <p:nvPr/>
        </p:nvSpPr>
        <p:spPr>
          <a:xfrm>
            <a:off x="7154863" y="6518275"/>
            <a:ext cx="2311400" cy="365125"/>
          </a:xfrm>
          <a:prstGeom prst="rect">
            <a:avLst/>
          </a:prstGeom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D9DA393-CC09-4FDC-8704-EFED9E93756C}" type="slidenum">
              <a:rPr kumimoji="0" lang="ko-KR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200" b="1" i="0" u="none" strike="noStrike" kern="1200" cap="none" spc="0" normalizeH="0" baseline="0" noProof="0">
              <a:ln>
                <a:noFill/>
              </a:ln>
              <a:solidFill>
                <a:srgbClr val="E46C0A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5" name="Rectangle 36"/>
          <p:cNvSpPr>
            <a:spLocks noChangeArrowheads="1"/>
          </p:cNvSpPr>
          <p:nvPr/>
        </p:nvSpPr>
        <p:spPr bwMode="auto">
          <a:xfrm>
            <a:off x="627063" y="6554788"/>
            <a:ext cx="9278938" cy="36513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FFFFFF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ko-K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grpSp>
        <p:nvGrpSpPr>
          <p:cNvPr id="33798" name="Group 51"/>
          <p:cNvGrpSpPr/>
          <p:nvPr/>
        </p:nvGrpSpPr>
        <p:grpSpPr>
          <a:xfrm>
            <a:off x="63500" y="6402388"/>
            <a:ext cx="460375" cy="365125"/>
            <a:chOff x="2472" y="1911"/>
            <a:chExt cx="3220" cy="2336"/>
          </a:xfrm>
        </p:grpSpPr>
        <p:sp>
          <p:nvSpPr>
            <p:cNvPr id="7" name="AutoShape 43"/>
            <p:cNvSpPr>
              <a:spLocks noChangeArrowheads="1"/>
            </p:cNvSpPr>
            <p:nvPr/>
          </p:nvSpPr>
          <p:spPr bwMode="auto">
            <a:xfrm flipH="1">
              <a:off x="4571" y="1911"/>
              <a:ext cx="1033" cy="945"/>
            </a:xfrm>
            <a:prstGeom prst="parallelogram">
              <a:avLst>
                <a:gd name="adj" fmla="val 64514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8" name="AutoShape 47"/>
            <p:cNvSpPr>
              <a:spLocks noChangeArrowheads="1"/>
            </p:cNvSpPr>
            <p:nvPr/>
          </p:nvSpPr>
          <p:spPr bwMode="auto">
            <a:xfrm>
              <a:off x="3049" y="1911"/>
              <a:ext cx="933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9" name="AutoShape 48"/>
            <p:cNvSpPr>
              <a:spLocks noChangeArrowheads="1"/>
            </p:cNvSpPr>
            <p:nvPr/>
          </p:nvSpPr>
          <p:spPr bwMode="auto">
            <a:xfrm>
              <a:off x="3627" y="1911"/>
              <a:ext cx="933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3806" name="AutoShape 49"/>
            <p:cNvSpPr/>
            <p:nvPr/>
          </p:nvSpPr>
          <p:spPr>
            <a:xfrm flipV="1">
              <a:off x="3060" y="3079"/>
              <a:ext cx="988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33807" name="AutoShape 50"/>
            <p:cNvSpPr/>
            <p:nvPr/>
          </p:nvSpPr>
          <p:spPr>
            <a:xfrm flipV="1">
              <a:off x="3760" y="3313"/>
              <a:ext cx="855" cy="934"/>
            </a:xfrm>
            <a:prstGeom prst="parallelogram">
              <a:avLst>
                <a:gd name="adj" fmla="val 53083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12" name="Rectangle 46"/>
            <p:cNvSpPr>
              <a:spLocks noChangeArrowheads="1"/>
            </p:cNvSpPr>
            <p:nvPr/>
          </p:nvSpPr>
          <p:spPr bwMode="auto">
            <a:xfrm>
              <a:off x="2783" y="2988"/>
              <a:ext cx="2543" cy="203"/>
            </a:xfrm>
            <a:prstGeom prst="rect">
              <a:avLst/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3" name="AutoShape 42"/>
            <p:cNvSpPr>
              <a:spLocks noChangeArrowheads="1"/>
            </p:cNvSpPr>
            <p:nvPr/>
          </p:nvSpPr>
          <p:spPr bwMode="auto">
            <a:xfrm>
              <a:off x="2472" y="1911"/>
              <a:ext cx="933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3810" name="AutoShape 44"/>
            <p:cNvSpPr/>
            <p:nvPr/>
          </p:nvSpPr>
          <p:spPr>
            <a:xfrm flipV="1">
              <a:off x="2472" y="3079"/>
              <a:ext cx="988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33811" name="AutoShape 45"/>
            <p:cNvSpPr/>
            <p:nvPr/>
          </p:nvSpPr>
          <p:spPr>
            <a:xfrm flipH="1" flipV="1">
              <a:off x="4615" y="2977"/>
              <a:ext cx="1077" cy="1270"/>
            </a:xfrm>
            <a:prstGeom prst="parallelogram">
              <a:avLst>
                <a:gd name="adj" fmla="val 63204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</p:grp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573088" y="6556375"/>
            <a:ext cx="1846263" cy="22860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©"/>
              <a:defRPr/>
            </a:pPr>
            <a:r>
              <a:rPr kumimoji="0" lang="en-US" altLang="ko-KR" sz="900" b="0" i="1" u="none" strike="noStrike" kern="1200" cap="none" spc="0" normalizeH="0" baseline="0" noProof="0">
                <a:ln>
                  <a:noFill/>
                </a:ln>
                <a:solidFill>
                  <a:srgbClr val="66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anose="020B0A04020102020204" pitchFamily="34" charset="0"/>
                <a:ea typeface="HY헤드라인M" pitchFamily="18" charset="-127"/>
                <a:cs typeface="+mn-cs"/>
              </a:rPr>
              <a:t>1975, HWASHIN Co., Ltd </a:t>
            </a:r>
            <a:endParaRPr kumimoji="0" lang="en-US" altLang="ko-KR" sz="900" b="0" i="1" u="none" strike="noStrike" kern="1200" cap="none" spc="0" normalizeH="0" baseline="0" noProof="0" dirty="0">
              <a:ln>
                <a:noFill/>
              </a:ln>
              <a:solidFill>
                <a:srgbClr val="6666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Black" panose="020B0A04020102020204" pitchFamily="34" charset="0"/>
              <a:ea typeface="HY헤드라인M" pitchFamily="18" charset="-127"/>
              <a:cs typeface="+mn-cs"/>
            </a:endParaRPr>
          </a:p>
        </p:txBody>
      </p:sp>
      <p:sp>
        <p:nvSpPr>
          <p:cNvPr id="17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>
                    <a:tint val="75000"/>
                  </a:prstClr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E114B3B-7F22-429D-BDF6-7D042814D7C6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2024-02-21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8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>
                    <a:tint val="75000"/>
                  </a:prstClr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9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898989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281867-9044-4118-8F4E-E6ECAE2DBE54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460879" y="282554"/>
            <a:ext cx="545175" cy="431800"/>
            <a:chOff x="2109" y="1570"/>
            <a:chExt cx="1724" cy="145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grpSpPr>
        <p:sp>
          <p:nvSpPr>
            <p:cNvPr id="3" name="AutoShape 3"/>
            <p:cNvSpPr>
              <a:spLocks noChangeArrowheads="1"/>
            </p:cNvSpPr>
            <p:nvPr/>
          </p:nvSpPr>
          <p:spPr bwMode="auto">
            <a:xfrm>
              <a:off x="2109" y="1570"/>
              <a:ext cx="500" cy="721"/>
            </a:xfrm>
            <a:prstGeom prst="parallelogram">
              <a:avLst>
                <a:gd name="adj" fmla="val 55815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4" name="AutoShape 4"/>
            <p:cNvSpPr>
              <a:spLocks noChangeArrowheads="1"/>
            </p:cNvSpPr>
            <p:nvPr/>
          </p:nvSpPr>
          <p:spPr bwMode="auto">
            <a:xfrm flipH="1">
              <a:off x="3235" y="1570"/>
              <a:ext cx="555" cy="587"/>
            </a:xfrm>
            <a:prstGeom prst="parallelogram">
              <a:avLst>
                <a:gd name="adj" fmla="val 58944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 flipV="1">
              <a:off x="2109" y="2291"/>
              <a:ext cx="528" cy="731"/>
            </a:xfrm>
            <a:prstGeom prst="parallelogram">
              <a:avLst>
                <a:gd name="adj" fmla="val 57731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 flipH="1" flipV="1">
              <a:off x="3251" y="2232"/>
              <a:ext cx="582" cy="790"/>
            </a:xfrm>
            <a:prstGeom prst="parallelogram">
              <a:avLst>
                <a:gd name="adj" fmla="val 63204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234" y="2232"/>
              <a:ext cx="1403" cy="128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2419" y="1570"/>
              <a:ext cx="500" cy="731"/>
            </a:xfrm>
            <a:prstGeom prst="parallelogram">
              <a:avLst>
                <a:gd name="adj" fmla="val 55815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>
              <a:off x="2729" y="1570"/>
              <a:ext cx="500" cy="731"/>
            </a:xfrm>
            <a:prstGeom prst="parallelogram">
              <a:avLst>
                <a:gd name="adj" fmla="val 55815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 flipV="1">
              <a:off x="2424" y="2291"/>
              <a:ext cx="528" cy="731"/>
            </a:xfrm>
            <a:prstGeom prst="parallelogram">
              <a:avLst>
                <a:gd name="adj" fmla="val 57731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auto">
            <a:xfrm flipV="1">
              <a:off x="2794" y="2440"/>
              <a:ext cx="457" cy="582"/>
            </a:xfrm>
            <a:prstGeom prst="parallelogram">
              <a:avLst>
                <a:gd name="adj" fmla="val 53083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</p:grp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8745538" y="214313"/>
            <a:ext cx="693738" cy="293688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FF0000"/>
            </a:solidFill>
            <a:miter lim="800000"/>
          </a:ln>
        </p:spPr>
        <p:txBody>
          <a:bodyPr wrap="none" lIns="76950" tIns="38475" rIns="76950" bIns="38475">
            <a:spAutoFit/>
          </a:bodyPr>
          <a:lstStyle>
            <a:lvl1pPr defTabSz="581025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defTabSz="581025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defTabSz="581025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defTabSz="581025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defTabSz="581025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l" defTabSz="5810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對外秘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-3175" y="630238"/>
            <a:ext cx="9906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36"/>
          <p:cNvSpPr>
            <a:spLocks noChangeArrowheads="1"/>
          </p:cNvSpPr>
          <p:nvPr/>
        </p:nvSpPr>
        <p:spPr bwMode="auto">
          <a:xfrm>
            <a:off x="-15875" y="6535738"/>
            <a:ext cx="9899650" cy="36513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FFFFFF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ko-K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grpSp>
        <p:nvGrpSpPr>
          <p:cNvPr id="35844" name="Group 51"/>
          <p:cNvGrpSpPr/>
          <p:nvPr userDrawn="1"/>
        </p:nvGrpSpPr>
        <p:grpSpPr>
          <a:xfrm>
            <a:off x="9399588" y="6402388"/>
            <a:ext cx="460375" cy="365125"/>
            <a:chOff x="2472" y="1911"/>
            <a:chExt cx="3220" cy="2336"/>
          </a:xfrm>
        </p:grpSpPr>
        <p:sp>
          <p:nvSpPr>
            <p:cNvPr id="5" name="AutoShape 43"/>
            <p:cNvSpPr>
              <a:spLocks noChangeArrowheads="1"/>
            </p:cNvSpPr>
            <p:nvPr/>
          </p:nvSpPr>
          <p:spPr bwMode="auto">
            <a:xfrm flipH="1">
              <a:off x="4571" y="1911"/>
              <a:ext cx="1033" cy="945"/>
            </a:xfrm>
            <a:prstGeom prst="parallelogram">
              <a:avLst>
                <a:gd name="adj" fmla="val 64514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6" name="AutoShape 47"/>
            <p:cNvSpPr>
              <a:spLocks noChangeArrowheads="1"/>
            </p:cNvSpPr>
            <p:nvPr/>
          </p:nvSpPr>
          <p:spPr bwMode="auto">
            <a:xfrm>
              <a:off x="3049" y="1911"/>
              <a:ext cx="933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7" name="AutoShape 48"/>
            <p:cNvSpPr>
              <a:spLocks noChangeArrowheads="1"/>
            </p:cNvSpPr>
            <p:nvPr/>
          </p:nvSpPr>
          <p:spPr bwMode="auto">
            <a:xfrm>
              <a:off x="3627" y="1911"/>
              <a:ext cx="933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5849" name="AutoShape 49"/>
            <p:cNvSpPr/>
            <p:nvPr userDrawn="1"/>
          </p:nvSpPr>
          <p:spPr>
            <a:xfrm flipV="1">
              <a:off x="3060" y="3079"/>
              <a:ext cx="988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35850" name="AutoShape 50"/>
            <p:cNvSpPr/>
            <p:nvPr userDrawn="1"/>
          </p:nvSpPr>
          <p:spPr>
            <a:xfrm flipV="1">
              <a:off x="3760" y="3313"/>
              <a:ext cx="855" cy="934"/>
            </a:xfrm>
            <a:prstGeom prst="parallelogram">
              <a:avLst>
                <a:gd name="adj" fmla="val 53083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10" name="Rectangle 46"/>
            <p:cNvSpPr>
              <a:spLocks noChangeArrowheads="1"/>
            </p:cNvSpPr>
            <p:nvPr/>
          </p:nvSpPr>
          <p:spPr bwMode="auto">
            <a:xfrm>
              <a:off x="2783" y="2988"/>
              <a:ext cx="2543" cy="203"/>
            </a:xfrm>
            <a:prstGeom prst="rect">
              <a:avLst/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1" name="AutoShape 42"/>
            <p:cNvSpPr>
              <a:spLocks noChangeArrowheads="1"/>
            </p:cNvSpPr>
            <p:nvPr/>
          </p:nvSpPr>
          <p:spPr bwMode="auto">
            <a:xfrm>
              <a:off x="2472" y="1911"/>
              <a:ext cx="933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5853" name="AutoShape 44"/>
            <p:cNvSpPr/>
            <p:nvPr userDrawn="1"/>
          </p:nvSpPr>
          <p:spPr>
            <a:xfrm flipV="1">
              <a:off x="2472" y="3079"/>
              <a:ext cx="988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35854" name="AutoShape 45"/>
            <p:cNvSpPr/>
            <p:nvPr userDrawn="1"/>
          </p:nvSpPr>
          <p:spPr>
            <a:xfrm flipH="1" flipV="1">
              <a:off x="4615" y="2977"/>
              <a:ext cx="1077" cy="1270"/>
            </a:xfrm>
            <a:prstGeom prst="parallelogram">
              <a:avLst>
                <a:gd name="adj" fmla="val 63204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</p:grp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7573963" y="6578600"/>
            <a:ext cx="1846263" cy="22860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©"/>
              <a:defRPr/>
            </a:pPr>
            <a:r>
              <a:rPr kumimoji="0" lang="en-US" altLang="ko-KR" sz="900" b="0" i="1" u="none" strike="noStrike" kern="1200" cap="none" spc="0" normalizeH="0" baseline="0" noProof="0">
                <a:ln>
                  <a:noFill/>
                </a:ln>
                <a:solidFill>
                  <a:srgbClr val="66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anose="020B0A04020102020204" pitchFamily="34" charset="0"/>
                <a:ea typeface="HY헤드라인M" pitchFamily="18" charset="-127"/>
                <a:cs typeface="+mn-cs"/>
              </a:rPr>
              <a:t>1975, HWASHIN Co., Ltd </a:t>
            </a:r>
            <a:endParaRPr kumimoji="0" lang="en-US" altLang="ko-KR" sz="900" b="0" i="1" u="none" strike="noStrike" kern="1200" cap="none" spc="0" normalizeH="0" baseline="0" noProof="0" dirty="0">
              <a:ln>
                <a:noFill/>
              </a:ln>
              <a:solidFill>
                <a:srgbClr val="6666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Black" panose="020B0A04020102020204" pitchFamily="34" charset="0"/>
              <a:ea typeface="HY헤드라인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화신_표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그룹 34"/>
          <p:cNvGrpSpPr/>
          <p:nvPr/>
        </p:nvGrpSpPr>
        <p:grpSpPr>
          <a:xfrm>
            <a:off x="-7937" y="0"/>
            <a:ext cx="9913937" cy="684213"/>
            <a:chOff x="-7940" y="1"/>
            <a:chExt cx="9151940" cy="696538"/>
          </a:xfrm>
        </p:grpSpPr>
        <p:pic>
          <p:nvPicPr>
            <p:cNvPr id="3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46599" b="60750"/>
            <a:stretch>
              <a:fillRect/>
            </a:stretch>
          </p:blipFill>
          <p:spPr bwMode="auto">
            <a:xfrm>
              <a:off x="7082450" y="1"/>
              <a:ext cx="2061550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6264907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5448116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4684736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3867944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3061270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2244478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1428352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611560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-7940" y="79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36"/>
          <p:cNvSpPr>
            <a:spLocks noChangeArrowheads="1"/>
          </p:cNvSpPr>
          <p:nvPr/>
        </p:nvSpPr>
        <p:spPr bwMode="auto">
          <a:xfrm>
            <a:off x="-17462" y="6632575"/>
            <a:ext cx="9901238" cy="36513"/>
          </a:xfrm>
          <a:prstGeom prst="rect">
            <a:avLst/>
          </a:prstGeom>
          <a:gradFill rotWithShape="1">
            <a:gsLst>
              <a:gs pos="0">
                <a:srgbClr val="002060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ko-K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grpSp>
        <p:nvGrpSpPr>
          <p:cNvPr id="36868" name="Group 51"/>
          <p:cNvGrpSpPr/>
          <p:nvPr userDrawn="1"/>
        </p:nvGrpSpPr>
        <p:grpSpPr>
          <a:xfrm>
            <a:off x="9399588" y="6532563"/>
            <a:ext cx="395287" cy="288925"/>
            <a:chOff x="2472" y="1911"/>
            <a:chExt cx="3220" cy="2336"/>
          </a:xfrm>
        </p:grpSpPr>
        <p:sp>
          <p:nvSpPr>
            <p:cNvPr id="15" name="AutoShape 43"/>
            <p:cNvSpPr>
              <a:spLocks noChangeArrowheads="1"/>
            </p:cNvSpPr>
            <p:nvPr/>
          </p:nvSpPr>
          <p:spPr bwMode="auto">
            <a:xfrm flipH="1">
              <a:off x="4580" y="1911"/>
              <a:ext cx="1035" cy="950"/>
            </a:xfrm>
            <a:prstGeom prst="parallelogram">
              <a:avLst>
                <a:gd name="adj" fmla="val 64514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16" name="AutoShape 47"/>
            <p:cNvSpPr>
              <a:spLocks noChangeArrowheads="1"/>
            </p:cNvSpPr>
            <p:nvPr/>
          </p:nvSpPr>
          <p:spPr bwMode="auto">
            <a:xfrm>
              <a:off x="3054" y="1911"/>
              <a:ext cx="931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17" name="AutoShape 48"/>
            <p:cNvSpPr>
              <a:spLocks noChangeArrowheads="1"/>
            </p:cNvSpPr>
            <p:nvPr/>
          </p:nvSpPr>
          <p:spPr bwMode="auto">
            <a:xfrm>
              <a:off x="3623" y="1911"/>
              <a:ext cx="944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36873" name="AutoShape 49"/>
            <p:cNvSpPr/>
            <p:nvPr userDrawn="1"/>
          </p:nvSpPr>
          <p:spPr>
            <a:xfrm flipV="1">
              <a:off x="3067" y="3079"/>
              <a:ext cx="983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  <p:sp>
          <p:nvSpPr>
            <p:cNvPr id="36874" name="AutoShape 50"/>
            <p:cNvSpPr/>
            <p:nvPr userDrawn="1"/>
          </p:nvSpPr>
          <p:spPr>
            <a:xfrm flipV="1">
              <a:off x="3752" y="3310"/>
              <a:ext cx="853" cy="937"/>
            </a:xfrm>
            <a:prstGeom prst="parallelogram">
              <a:avLst>
                <a:gd name="adj" fmla="val 53083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  <p:sp>
          <p:nvSpPr>
            <p:cNvPr id="20" name="Rectangle 46"/>
            <p:cNvSpPr>
              <a:spLocks noChangeArrowheads="1"/>
            </p:cNvSpPr>
            <p:nvPr/>
          </p:nvSpPr>
          <p:spPr bwMode="auto">
            <a:xfrm>
              <a:off x="2782" y="2989"/>
              <a:ext cx="2548" cy="205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21" name="AutoShape 42"/>
            <p:cNvSpPr>
              <a:spLocks noChangeArrowheads="1"/>
            </p:cNvSpPr>
            <p:nvPr/>
          </p:nvSpPr>
          <p:spPr bwMode="auto">
            <a:xfrm>
              <a:off x="2472" y="1911"/>
              <a:ext cx="931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36877" name="AutoShape 44"/>
            <p:cNvSpPr/>
            <p:nvPr userDrawn="1"/>
          </p:nvSpPr>
          <p:spPr>
            <a:xfrm flipV="1">
              <a:off x="2472" y="3079"/>
              <a:ext cx="983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  <p:sp>
          <p:nvSpPr>
            <p:cNvPr id="36878" name="AutoShape 45"/>
            <p:cNvSpPr/>
            <p:nvPr userDrawn="1"/>
          </p:nvSpPr>
          <p:spPr>
            <a:xfrm flipH="1" flipV="1">
              <a:off x="4606" y="2976"/>
              <a:ext cx="1086" cy="1271"/>
            </a:xfrm>
            <a:prstGeom prst="parallelogram">
              <a:avLst>
                <a:gd name="adj" fmla="val 63204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</p:grp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7524750" y="6640513"/>
            <a:ext cx="1847850" cy="22860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©"/>
              <a:defRPr/>
            </a:pPr>
            <a:r>
              <a:rPr kumimoji="1" lang="en-US" altLang="ko-KR" sz="900" b="0" i="1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anose="020B0A04020102020204" pitchFamily="34" charset="0"/>
                <a:ea typeface="HY헤드라인M" pitchFamily="18" charset="-127"/>
                <a:cs typeface="+mn-cs"/>
              </a:rPr>
              <a:t>1975, HWASHIN Co., Ltd </a:t>
            </a:r>
            <a:endParaRPr kumimoji="1" lang="en-US" altLang="ko-KR" sz="900" b="0" i="1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Black" panose="020B0A04020102020204" pitchFamily="34" charset="0"/>
              <a:ea typeface="HY헤드라인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0" y="576263"/>
            <a:ext cx="99060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</a:ln>
        </p:spPr>
        <p:txBody>
          <a:bodyPr/>
          <a:lstStyle>
            <a:defPPr>
              <a:defRPr lang="ko-KR"/>
            </a:defPPr>
            <a:lvl1pPr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1pPr>
            <a:lvl2pPr marL="4572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2pPr>
            <a:lvl3pPr marL="9144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3pPr>
            <a:lvl4pPr marL="13716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4pPr>
            <a:lvl5pPr marL="18288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0" y="2"/>
            <a:ext cx="9906000" cy="549275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</p:spTree>
  </p:cSld>
  <p:clrMapOvr>
    <a:masterClrMapping/>
  </p:clrMapOvr>
  <p:transition advClick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0" y="576263"/>
            <a:ext cx="99060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</a:ln>
        </p:spPr>
        <p:txBody>
          <a:bodyPr/>
          <a:lstStyle>
            <a:defPPr>
              <a:defRPr lang="ko-KR"/>
            </a:defPPr>
            <a:lvl1pPr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1pPr>
            <a:lvl2pPr marL="4572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2pPr>
            <a:lvl3pPr marL="9144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3pPr>
            <a:lvl4pPr marL="13716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4pPr>
            <a:lvl5pPr marL="18288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77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0" y="3"/>
            <a:ext cx="9906000" cy="549275"/>
          </a:xfrm>
          <a:prstGeom prst="rect">
            <a:avLst/>
          </a:prstGeom>
        </p:spPr>
        <p:txBody>
          <a:bodyPr anchor="ctr"/>
          <a:lstStyle>
            <a:lvl1pPr>
              <a:defRPr sz="2750">
                <a:solidFill>
                  <a:schemeClr val="tx1"/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</p:spTree>
  </p:cSld>
  <p:clrMapOvr>
    <a:masterClrMapping/>
  </p:clrMapOvr>
  <p:transition advClick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单击以编辑母版副标题样式</a:t>
            </a:r>
            <a:endParaRPr lang="ko-KR" altLang="en-US" noProof="1"/>
          </a:p>
        </p:txBody>
      </p:sp>
      <p:sp>
        <p:nvSpPr>
          <p:cNvPr id="1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8403522-5A94-42C0-8292-AD6D69B60EBD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2024-02-21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C387744-396C-41C3-BAF1-82E1A64D331E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1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9E72AAE-3830-4CAC-A345-93FF8B5381B6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2024-02-21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DC96C39-64DA-465B-9D33-6A37E662733C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495307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495307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 hasCustomPrompt="1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 hasCustomPrompt="1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1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C9A4A7-0A20-48D5-B118-86707A3A3DF8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2024-02-21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7F3ED7-F875-4579-BCAE-054CF26973C1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sz="half" idx="1" hasCustomPrompt="1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14" name="날짜 개체 틀 4"/>
          <p:cNvSpPr>
            <a:spLocks noGrp="1"/>
          </p:cNvSpPr>
          <p:nvPr>
            <p:ph type="dt" sz="half" idx="1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8A8753-29BA-4FC2-9A06-FAF1D9FBDFFB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2024-02-21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5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6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9659C9-8A6C-449B-9F79-CB495982C840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 hasCustomPrompt="1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 hasCustomPrompt="1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14" name="날짜 개체 틀 6"/>
          <p:cNvSpPr>
            <a:spLocks noGrp="1"/>
          </p:cNvSpPr>
          <p:nvPr>
            <p:ph type="dt" sz="half" idx="1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C2A6A64-CBBB-4BF1-801B-890EC6CB540B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2024-02-21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7"/>
          <p:cNvSpPr>
            <a:spLocks noGrp="1"/>
          </p:cNvSpPr>
          <p:nvPr>
            <p:ph type="ftr" sz="quarter" idx="1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8"/>
          <p:cNvSpPr>
            <a:spLocks noGrp="1"/>
          </p:cNvSpPr>
          <p:nvPr>
            <p:ph type="sldNum" sz="quarter" idx="1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79B7CA-9FF1-45C2-8EEF-1D2E64762F79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14" name="날짜 개체 틀 2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7C504CE-D557-4657-81C5-F2834B242215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2024-02-21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3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5D6A915-FA59-48EF-86BF-621E0531CDBA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날짜 개체 틀 1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35F7E0C-3100-4652-AEF2-A8E7D432E300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2024-02-21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3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C987641-5A47-407C-87B0-B30652BCA64B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14" name="날짜 개체 틀 4"/>
          <p:cNvSpPr>
            <a:spLocks noGrp="1"/>
          </p:cNvSpPr>
          <p:nvPr>
            <p:ph type="dt" sz="half" idx="1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2D73946-8015-4C63-A2D7-9EFE30CC62FB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2024-02-21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5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6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181CFB-7CBF-4A1E-B859-44BDCA1E41AF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ko-KR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14" name="날짜 개체 틀 4"/>
          <p:cNvSpPr>
            <a:spLocks noGrp="1"/>
          </p:cNvSpPr>
          <p:nvPr>
            <p:ph type="dt" sz="half" idx="1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F72477-23DD-43D0-9A5B-D1B235A8AE35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2024-02-21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5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6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D4EC9B5-276B-4114-9E99-5423FDE1F76B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1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C544F4-BC91-4D91-8BEB-B7E0BE6CC075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2024-02-21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622648-2378-4085-AE5C-04CBDB2FA382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495300" y="274639"/>
            <a:ext cx="65214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1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2D35B77-ACFB-4264-A0A6-8736834CF7AE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2024-02-21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CA8DDC-F101-498A-AAAD-1A98A5389202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3873500" y="273064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495300" y="1435103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Gulim" pitchFamily="34" charset="-127"/>
          <a:ea typeface="Gulim" pitchFamily="34" charset="-127"/>
          <a:cs typeface="+mn-cs"/>
        </a:defRPr>
      </a:lvl1pPr>
      <a:lvl2pPr marL="741680" indent="-28448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</a:ln>
        </p:spPr>
        <p:txBody>
          <a:bodyPr lIns="95784" tIns="47892" rIns="95784" bIns="47892" anchor="ctr" anchorCtr="0"/>
          <a:lstStyle/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</a:ln>
        </p:spPr>
        <p:txBody>
          <a:bodyPr lIns="95784" tIns="47892" rIns="95784" bIns="47892"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sldNum="0" hdr="0" ftr="0" dt="0"/>
  <p:txStyles>
    <p:titleStyle>
      <a:lvl1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  <a:cs typeface="+mj-cs"/>
        </a:defRPr>
      </a:lvl1pPr>
      <a:lvl2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4572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6pPr>
      <a:lvl7pPr marL="9144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7pPr>
      <a:lvl8pPr marL="13716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8pPr>
      <a:lvl9pPr marL="18288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9pPr>
    </p:titleStyle>
    <p:bodyStyle>
      <a:lvl1pPr marL="357505" indent="-35750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00">
          <a:solidFill>
            <a:schemeClr val="tx1"/>
          </a:solidFill>
          <a:latin typeface="Gulim" pitchFamily="34" charset="-127"/>
          <a:ea typeface="Gulim" pitchFamily="34" charset="-127"/>
          <a:cs typeface="+mn-cs"/>
        </a:defRPr>
      </a:lvl1pPr>
      <a:lvl2pPr marL="776605" indent="-298450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marL="1195705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marL="1675130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marL="2154555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26117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6pPr>
      <a:lvl7pPr marL="30689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7pPr>
      <a:lvl8pPr marL="35261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8pPr>
      <a:lvl9pPr marL="39833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</a:ln>
        </p:spPr>
        <p:txBody>
          <a:bodyPr lIns="95784" tIns="47892" rIns="95784" bIns="47892" anchor="ctr" anchorCtr="0"/>
          <a:lstStyle/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2051" name="텍스트 개체 틀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</a:ln>
        </p:spPr>
        <p:txBody>
          <a:bodyPr lIns="95784" tIns="47892" rIns="95784" bIns="47892"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11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algn="r" eaLnBrk="1" latinLnBrk="1" hangingPunct="1">
              <a:defRPr kumimoji="0" sz="1400">
                <a:solidFill>
                  <a:srgbClr val="000000"/>
                </a:solidFill>
                <a:latin typeface="현대하모니 M" pitchFamily="18" charset="-127"/>
                <a:ea typeface="현대하모니 M" pitchFamily="18" charset="-127"/>
              </a:defRPr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ABFF525-6B75-473B-A825-B3D499A650DA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  <p:grpSp>
        <p:nvGrpSpPr>
          <p:cNvPr id="2053" name="Group 9"/>
          <p:cNvGrpSpPr/>
          <p:nvPr userDrawn="1"/>
        </p:nvGrpSpPr>
        <p:grpSpPr>
          <a:xfrm>
            <a:off x="273050" y="520700"/>
            <a:ext cx="9359900" cy="277813"/>
            <a:chOff x="329" y="1821"/>
            <a:chExt cx="6071" cy="0"/>
          </a:xfrm>
        </p:grpSpPr>
        <p:sp>
          <p:nvSpPr>
            <p:cNvPr id="2054" name="Line 10"/>
            <p:cNvSpPr/>
            <p:nvPr/>
          </p:nvSpPr>
          <p:spPr>
            <a:xfrm>
              <a:off x="329" y="1821"/>
              <a:ext cx="4534" cy="0"/>
            </a:xfrm>
            <a:prstGeom prst="line">
              <a:avLst/>
            </a:prstGeom>
            <a:ln w="25400" cap="flat" cmpd="sng">
              <a:solidFill>
                <a:srgbClr val="AEAEAE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55" name="Line 11"/>
            <p:cNvSpPr/>
            <p:nvPr/>
          </p:nvSpPr>
          <p:spPr>
            <a:xfrm>
              <a:off x="4925" y="1821"/>
              <a:ext cx="1475" cy="0"/>
            </a:xfrm>
            <a:prstGeom prst="line">
              <a:avLst/>
            </a:prstGeom>
            <a:ln w="25400" cap="flat" cmpd="sng">
              <a:solidFill>
                <a:srgbClr val="AEAEAE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sldNum="0" hdr="0" ftr="0" dt="0"/>
  <p:txStyles>
    <p:titleStyle>
      <a:lvl1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  <a:cs typeface="+mj-cs"/>
        </a:defRPr>
      </a:lvl1pPr>
      <a:lvl2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4572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6pPr>
      <a:lvl7pPr marL="9144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7pPr>
      <a:lvl8pPr marL="13716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8pPr>
      <a:lvl9pPr marL="18288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9pPr>
    </p:titleStyle>
    <p:bodyStyle>
      <a:lvl1pPr marL="357505" indent="-35750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00">
          <a:solidFill>
            <a:schemeClr val="tx1"/>
          </a:solidFill>
          <a:latin typeface="Gulim" pitchFamily="34" charset="-127"/>
          <a:ea typeface="Gulim" pitchFamily="34" charset="-127"/>
          <a:cs typeface="+mn-cs"/>
        </a:defRPr>
      </a:lvl1pPr>
      <a:lvl2pPr marL="776605" indent="-298450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marL="1195705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marL="1675130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marL="2154555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26117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6pPr>
      <a:lvl7pPr marL="30689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7pPr>
      <a:lvl8pPr marL="35261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8pPr>
      <a:lvl9pPr marL="39833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</a:ln>
        </p:spPr>
        <p:txBody>
          <a:bodyPr lIns="95784" tIns="47892" rIns="95784" bIns="47892" anchor="ctr" anchorCtr="0"/>
          <a:lstStyle/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3075" name="텍스트 개체 틀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</a:ln>
        </p:spPr>
        <p:txBody>
          <a:bodyPr lIns="95784" tIns="47892" rIns="95784" bIns="47892"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11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algn="r" eaLnBrk="1" latinLnBrk="1" hangingPunct="1">
              <a:defRPr kumimoji="0" sz="1400">
                <a:solidFill>
                  <a:srgbClr val="000000"/>
                </a:solidFill>
                <a:latin typeface="현대하모니 M" pitchFamily="18" charset="-127"/>
                <a:ea typeface="현대하모니 M" pitchFamily="18" charset="-127"/>
              </a:defRPr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579E91-4189-4B42-A4C7-DD40ABCF3E09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  <p:grpSp>
        <p:nvGrpSpPr>
          <p:cNvPr id="3077" name="Group 9"/>
          <p:cNvGrpSpPr/>
          <p:nvPr userDrawn="1"/>
        </p:nvGrpSpPr>
        <p:grpSpPr>
          <a:xfrm>
            <a:off x="273050" y="520700"/>
            <a:ext cx="9359900" cy="277813"/>
            <a:chOff x="329" y="1821"/>
            <a:chExt cx="6071" cy="0"/>
          </a:xfrm>
        </p:grpSpPr>
        <p:sp>
          <p:nvSpPr>
            <p:cNvPr id="3078" name="Line 10"/>
            <p:cNvSpPr/>
            <p:nvPr/>
          </p:nvSpPr>
          <p:spPr>
            <a:xfrm>
              <a:off x="329" y="1821"/>
              <a:ext cx="4534" cy="0"/>
            </a:xfrm>
            <a:prstGeom prst="line">
              <a:avLst/>
            </a:prstGeom>
            <a:ln w="25400" cap="flat" cmpd="sng">
              <a:solidFill>
                <a:srgbClr val="AEAEAE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79" name="Line 11"/>
            <p:cNvSpPr/>
            <p:nvPr/>
          </p:nvSpPr>
          <p:spPr>
            <a:xfrm>
              <a:off x="4925" y="1821"/>
              <a:ext cx="1475" cy="0"/>
            </a:xfrm>
            <a:prstGeom prst="line">
              <a:avLst/>
            </a:prstGeom>
            <a:ln w="25400" cap="flat" cmpd="sng">
              <a:solidFill>
                <a:srgbClr val="AEAEAE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hf sldNum="0" hdr="0" ftr="0" dt="0"/>
  <p:txStyles>
    <p:titleStyle>
      <a:lvl1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  <a:cs typeface="+mj-cs"/>
        </a:defRPr>
      </a:lvl1pPr>
      <a:lvl2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4572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6pPr>
      <a:lvl7pPr marL="9144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7pPr>
      <a:lvl8pPr marL="13716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8pPr>
      <a:lvl9pPr marL="18288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9pPr>
    </p:titleStyle>
    <p:bodyStyle>
      <a:lvl1pPr marL="357505" indent="-35750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00">
          <a:solidFill>
            <a:schemeClr val="tx1"/>
          </a:solidFill>
          <a:latin typeface="Gulim" pitchFamily="34" charset="-127"/>
          <a:ea typeface="Gulim" pitchFamily="34" charset="-127"/>
          <a:cs typeface="+mn-cs"/>
        </a:defRPr>
      </a:lvl1pPr>
      <a:lvl2pPr marL="776605" indent="-298450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marL="1195705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marL="1675130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marL="2154555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26117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6pPr>
      <a:lvl7pPr marL="30689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7pPr>
      <a:lvl8pPr marL="35261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8pPr>
      <a:lvl9pPr marL="39833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</p:sldLayoutIdLst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5pPr>
      <a:lvl6pPr marL="515620" algn="ctr" rtl="0" eaLnBrk="1" fontAlgn="base" latinLnBrk="1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6pPr>
      <a:lvl7pPr marL="1031875" algn="ctr" rtl="0" eaLnBrk="1" fontAlgn="base" latinLnBrk="1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7pPr>
      <a:lvl8pPr marL="1547495" algn="ctr" rtl="0" eaLnBrk="1" fontAlgn="base" latinLnBrk="1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8pPr>
      <a:lvl9pPr marL="2063115" algn="ctr" rtl="0" eaLnBrk="1" fontAlgn="base" latinLnBrk="1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9pPr>
    </p:titleStyle>
    <p:bodyStyle>
      <a:lvl1pPr marL="386080" indent="-38608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1pPr>
      <a:lvl2pPr marL="836930" indent="-32258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2pPr>
      <a:lvl3pPr marL="1289050" indent="-25717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3pPr>
      <a:lvl4pPr marL="1805305" indent="-25717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4pPr>
      <a:lvl5pPr marL="2320925" indent="-25717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5pPr>
      <a:lvl6pPr marL="2837180" indent="-257810" algn="l" defTabSz="1031875" rtl="0" eaLnBrk="1" latinLnBrk="1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52800" indent="-257810" algn="l" defTabSz="1031875" rtl="0" eaLnBrk="1" latinLnBrk="1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68420" indent="-257810" algn="l" defTabSz="1031875" rtl="0" eaLnBrk="1" latinLnBrk="1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84675" indent="-257810" algn="l" defTabSz="1031875" rtl="0" eaLnBrk="1" latinLnBrk="1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5620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1875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7495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3115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9370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4990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10610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26230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7443788" y="6594475"/>
            <a:ext cx="1711325" cy="242888"/>
          </a:xfrm>
          <a:prstGeom prst="rect">
            <a:avLst/>
          </a:prstGeom>
          <a:noFill/>
          <a:ln>
            <a:noFill/>
          </a:ln>
        </p:spPr>
        <p:txBody>
          <a:bodyPr wrap="none" lIns="90488" tIns="44450" rIns="90488" bIns="44450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©"/>
              <a:defRPr/>
            </a:pPr>
            <a:r>
              <a:rPr kumimoji="1" lang="en-US" altLang="ko-KR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1975, HwaShin Co., Ltd </a:t>
            </a:r>
          </a:p>
        </p:txBody>
      </p:sp>
      <p:sp>
        <p:nvSpPr>
          <p:cNvPr id="4099" name="Line 17"/>
          <p:cNvSpPr/>
          <p:nvPr userDrawn="1"/>
        </p:nvSpPr>
        <p:spPr>
          <a:xfrm>
            <a:off x="273050" y="6550025"/>
            <a:ext cx="8426450" cy="0"/>
          </a:xfrm>
          <a:prstGeom prst="line">
            <a:avLst/>
          </a:prstGeom>
          <a:ln w="57150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2" name="Group 20"/>
          <p:cNvGrpSpPr/>
          <p:nvPr/>
        </p:nvGrpSpPr>
        <p:grpSpPr bwMode="auto">
          <a:xfrm>
            <a:off x="9085263" y="6367463"/>
            <a:ext cx="488950" cy="392112"/>
            <a:chOff x="158" y="145"/>
            <a:chExt cx="306" cy="263"/>
          </a:xfrm>
          <a:solidFill>
            <a:schemeClr val="tx2"/>
          </a:solidFill>
        </p:grpSpPr>
        <p:sp>
          <p:nvSpPr>
            <p:cNvPr id="18" name="AutoShape 21"/>
            <p:cNvSpPr>
              <a:spLocks noChangeArrowheads="1"/>
            </p:cNvSpPr>
            <p:nvPr/>
          </p:nvSpPr>
          <p:spPr bwMode="auto">
            <a:xfrm>
              <a:off x="158" y="145"/>
              <a:ext cx="89" cy="131"/>
            </a:xfrm>
            <a:prstGeom prst="parallelogram">
              <a:avLst>
                <a:gd name="adj" fmla="val 55815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9" name="AutoShape 22"/>
            <p:cNvSpPr>
              <a:spLocks noChangeArrowheads="1"/>
            </p:cNvSpPr>
            <p:nvPr/>
          </p:nvSpPr>
          <p:spPr bwMode="auto">
            <a:xfrm flipH="1">
              <a:off x="358" y="145"/>
              <a:ext cx="98" cy="106"/>
            </a:xfrm>
            <a:prstGeom prst="parallelogram">
              <a:avLst>
                <a:gd name="adj" fmla="val 58944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20" name="AutoShape 23"/>
            <p:cNvSpPr>
              <a:spLocks noChangeArrowheads="1"/>
            </p:cNvSpPr>
            <p:nvPr/>
          </p:nvSpPr>
          <p:spPr bwMode="auto">
            <a:xfrm flipV="1">
              <a:off x="158" y="276"/>
              <a:ext cx="94" cy="132"/>
            </a:xfrm>
            <a:prstGeom prst="parallelogram">
              <a:avLst>
                <a:gd name="adj" fmla="val 57731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 rot="10800000"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4" name="AutoShape 24"/>
            <p:cNvSpPr>
              <a:spLocks noChangeArrowheads="1"/>
            </p:cNvSpPr>
            <p:nvPr/>
          </p:nvSpPr>
          <p:spPr bwMode="auto">
            <a:xfrm flipH="1" flipV="1">
              <a:off x="361" y="265"/>
              <a:ext cx="103" cy="143"/>
            </a:xfrm>
            <a:prstGeom prst="parallelogram">
              <a:avLst>
                <a:gd name="adj" fmla="val 63204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 rot="10800000"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5" name="Rectangle 25"/>
            <p:cNvSpPr>
              <a:spLocks noChangeArrowheads="1"/>
            </p:cNvSpPr>
            <p:nvPr/>
          </p:nvSpPr>
          <p:spPr bwMode="auto">
            <a:xfrm>
              <a:off x="180" y="265"/>
              <a:ext cx="249" cy="19"/>
            </a:xfrm>
            <a:prstGeom prst="rect">
              <a:avLst/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6" name="AutoShape 26"/>
            <p:cNvSpPr>
              <a:spLocks noChangeArrowheads="1"/>
            </p:cNvSpPr>
            <p:nvPr/>
          </p:nvSpPr>
          <p:spPr bwMode="auto">
            <a:xfrm>
              <a:off x="213" y="145"/>
              <a:ext cx="89" cy="132"/>
            </a:xfrm>
            <a:prstGeom prst="parallelogram">
              <a:avLst>
                <a:gd name="adj" fmla="val 55815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7" name="AutoShape 27"/>
            <p:cNvSpPr>
              <a:spLocks noChangeArrowheads="1"/>
            </p:cNvSpPr>
            <p:nvPr/>
          </p:nvSpPr>
          <p:spPr bwMode="auto">
            <a:xfrm>
              <a:off x="268" y="145"/>
              <a:ext cx="77" cy="132"/>
            </a:xfrm>
            <a:prstGeom prst="parallelogram">
              <a:avLst>
                <a:gd name="adj" fmla="val 55815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8" name="AutoShape 28"/>
            <p:cNvSpPr>
              <a:spLocks noChangeArrowheads="1"/>
            </p:cNvSpPr>
            <p:nvPr/>
          </p:nvSpPr>
          <p:spPr bwMode="auto">
            <a:xfrm flipV="1">
              <a:off x="214" y="276"/>
              <a:ext cx="94" cy="132"/>
            </a:xfrm>
            <a:prstGeom prst="parallelogram">
              <a:avLst>
                <a:gd name="adj" fmla="val 57731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 rot="10800000"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9" name="AutoShape 29"/>
            <p:cNvSpPr>
              <a:spLocks noChangeArrowheads="1"/>
            </p:cNvSpPr>
            <p:nvPr/>
          </p:nvSpPr>
          <p:spPr bwMode="auto">
            <a:xfrm flipV="1">
              <a:off x="280" y="303"/>
              <a:ext cx="77" cy="105"/>
            </a:xfrm>
            <a:prstGeom prst="parallelogram">
              <a:avLst>
                <a:gd name="adj" fmla="val 53083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 rot="10800000"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12" Type="http://schemas.openxmlformats.org/officeDocument/2006/relationships/image" Target="../media/image27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emf"/><Relationship Id="rId11" Type="http://schemas.openxmlformats.org/officeDocument/2006/relationships/image" Target="../media/image26.emf"/><Relationship Id="rId5" Type="http://schemas.openxmlformats.org/officeDocument/2006/relationships/image" Target="../media/image20.emf"/><Relationship Id="rId10" Type="http://schemas.openxmlformats.org/officeDocument/2006/relationships/image" Target="../media/image25.emf"/><Relationship Id="rId4" Type="http://schemas.openxmlformats.org/officeDocument/2006/relationships/image" Target="../media/image19.emf"/><Relationship Id="rId9" Type="http://schemas.openxmlformats.org/officeDocument/2006/relationships/image" Target="../media/image24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image" Target="../media/image39.emf"/><Relationship Id="rId18" Type="http://schemas.openxmlformats.org/officeDocument/2006/relationships/image" Target="../media/image44.emf"/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12" Type="http://schemas.openxmlformats.org/officeDocument/2006/relationships/image" Target="../media/image38.emf"/><Relationship Id="rId17" Type="http://schemas.openxmlformats.org/officeDocument/2006/relationships/image" Target="../media/image43.emf"/><Relationship Id="rId2" Type="http://schemas.openxmlformats.org/officeDocument/2006/relationships/image" Target="../media/image28.emf"/><Relationship Id="rId16" Type="http://schemas.openxmlformats.org/officeDocument/2006/relationships/image" Target="../media/image42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emf"/><Relationship Id="rId11" Type="http://schemas.openxmlformats.org/officeDocument/2006/relationships/image" Target="../media/image37.emf"/><Relationship Id="rId5" Type="http://schemas.openxmlformats.org/officeDocument/2006/relationships/image" Target="../media/image31.emf"/><Relationship Id="rId15" Type="http://schemas.openxmlformats.org/officeDocument/2006/relationships/image" Target="../media/image41.emf"/><Relationship Id="rId10" Type="http://schemas.openxmlformats.org/officeDocument/2006/relationships/image" Target="../media/image36.emf"/><Relationship Id="rId19" Type="http://schemas.openxmlformats.org/officeDocument/2006/relationships/image" Target="../media/image45.emf"/><Relationship Id="rId4" Type="http://schemas.openxmlformats.org/officeDocument/2006/relationships/image" Target="../media/image30.emf"/><Relationship Id="rId9" Type="http://schemas.openxmlformats.org/officeDocument/2006/relationships/image" Target="../media/image35.emf"/><Relationship Id="rId14" Type="http://schemas.openxmlformats.org/officeDocument/2006/relationships/image" Target="../media/image4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직사각형 15"/>
          <p:cNvSpPr/>
          <p:nvPr/>
        </p:nvSpPr>
        <p:spPr>
          <a:xfrm>
            <a:off x="465138" y="785813"/>
            <a:ext cx="8982075" cy="1436687"/>
          </a:xfrm>
          <a:prstGeom prst="rect">
            <a:avLst/>
          </a:prstGeom>
          <a:solidFill>
            <a:srgbClr val="8EB4E3"/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lang="ko-KR" altLang="en-US" sz="3200" b="1" dirty="0">
                <a:latin typeface="微软雅黑" panose="020B0503020204020204" pitchFamily="34" charset="-122"/>
                <a:ea typeface="Malgun Gothic" panose="020B0503020000020004" charset="-127"/>
                <a:sym typeface="Gulim" pitchFamily="34" charset="-127"/>
              </a:rPr>
              <a:t> 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ulim" pitchFamily="34" charset="-127"/>
              </a:rPr>
              <a:t>3.1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ulim" pitchFamily="34" charset="-127"/>
              </a:rPr>
              <a:t>底座模块化项目焊接说明会报告书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C5F9B43-1CAA-4BB3-B48F-84A86F9CA792}"/>
              </a:ext>
            </a:extLst>
          </p:cNvPr>
          <p:cNvSpPr txBox="1"/>
          <p:nvPr/>
        </p:nvSpPr>
        <p:spPr>
          <a:xfrm>
            <a:off x="3728864" y="522920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2024.2.4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Box 17"/>
          <p:cNvSpPr txBox="1"/>
          <p:nvPr/>
        </p:nvSpPr>
        <p:spPr>
          <a:xfrm>
            <a:off x="0" y="0"/>
            <a:ext cx="83375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ko-KR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현대하모니 M" pitchFamily="18" charset="-127"/>
              </a:rPr>
              <a:t>▣ 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底座模块化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座框焊道 示意图</a:t>
            </a:r>
            <a:endParaRPr lang="ko-KR" altLang="en-US" sz="2400" dirty="0">
              <a:solidFill>
                <a:srgbClr val="000000"/>
              </a:solidFill>
              <a:latin typeface="微软雅黑" panose="020B0503020204020204" pitchFamily="34" charset="-122"/>
              <a:ea typeface="현대하모니 M" pitchFamily="18" charset="-127"/>
            </a:endParaRPr>
          </a:p>
        </p:txBody>
      </p:sp>
      <p:graphicFrame>
        <p:nvGraphicFramePr>
          <p:cNvPr id="51" name="표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936730"/>
              </p:ext>
            </p:extLst>
          </p:nvPr>
        </p:nvGraphicFramePr>
        <p:xfrm>
          <a:off x="128588" y="549275"/>
          <a:ext cx="9648825" cy="6034892"/>
        </p:xfrm>
        <a:graphic>
          <a:graphicData uri="http://schemas.openxmlformats.org/drawingml/2006/table">
            <a:tbl>
              <a:tblPr/>
              <a:tblGrid>
                <a:gridCol w="611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6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5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66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066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6211">
                <a:tc row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区分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row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ko-KR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区分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仰角调节机构把手总成</a:t>
                      </a:r>
                      <a:endParaRPr kumimoji="0" lang="en-US" altLang="ko-K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altLang="ko-K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仰角调节机构支架总成</a:t>
                      </a:r>
                      <a:endParaRPr kumimoji="0" lang="en-US" altLang="ko-K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21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Malgun Gothic" panose="020B0503020000020004" charset="-127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Malgun Gothic" panose="020B0503020000020004" charset="-127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4000">
                <a:tc row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分总成</a:t>
                      </a:r>
                      <a:endParaRPr kumimoji="0" lang="en-US" altLang="zh-CN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焊接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概略图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95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ko-KR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焊接长度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Arc : 10mm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Arc : 30mm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511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图片 3">
            <a:extLst>
              <a:ext uri="{FF2B5EF4-FFF2-40B4-BE49-F238E27FC236}">
                <a16:creationId xmlns:a16="http://schemas.microsoft.com/office/drawing/2014/main" id="{913B047B-2FF0-43A7-94AE-B2FCB9AFA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649" y="1179737"/>
            <a:ext cx="1079576" cy="108382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1DC8F50-40A3-45F8-BC93-3D8CBF8E133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5923" y="2226091"/>
            <a:ext cx="1312063" cy="964752"/>
          </a:xfrm>
          <a:prstGeom prst="rect">
            <a:avLst/>
          </a:prstGeom>
        </p:spPr>
      </p:pic>
      <p:sp>
        <p:nvSpPr>
          <p:cNvPr id="97" name="NO.1 SUB 용접라인_S10_KEY ASSY 용접008">
            <a:extLst>
              <a:ext uri="{FF2B5EF4-FFF2-40B4-BE49-F238E27FC236}">
                <a16:creationId xmlns:a16="http://schemas.microsoft.com/office/drawing/2014/main" id="{D5C95412-CD30-43EB-B840-E0D2B6D6639D}"/>
              </a:ext>
            </a:extLst>
          </p:cNvPr>
          <p:cNvSpPr txBox="1"/>
          <p:nvPr/>
        </p:nvSpPr>
        <p:spPr>
          <a:xfrm>
            <a:off x="2289395" y="2350844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2*5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98" name="NO.1 SUB 용접라인_S10_KEY ASSY 용접009">
            <a:extLst>
              <a:ext uri="{FF2B5EF4-FFF2-40B4-BE49-F238E27FC236}">
                <a16:creationId xmlns:a16="http://schemas.microsoft.com/office/drawing/2014/main" id="{ABAFF980-4F39-4D60-BAFC-441A7FC7D1AA}"/>
              </a:ext>
            </a:extLst>
          </p:cNvPr>
          <p:cNvCxnSpPr>
            <a:cxnSpLocks/>
            <a:stCxn id="97" idx="0"/>
            <a:endCxn id="100" idx="3"/>
          </p:cNvCxnSpPr>
          <p:nvPr/>
        </p:nvCxnSpPr>
        <p:spPr>
          <a:xfrm flipV="1">
            <a:off x="2423539" y="1630020"/>
            <a:ext cx="78080" cy="720824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99" name="NO.1 SUB 용접라인_S10_KEY ASSY 용접009">
            <a:extLst>
              <a:ext uri="{FF2B5EF4-FFF2-40B4-BE49-F238E27FC236}">
                <a16:creationId xmlns:a16="http://schemas.microsoft.com/office/drawing/2014/main" id="{E17065A4-27F1-4C93-A2A5-D883A3C066AD}"/>
              </a:ext>
            </a:extLst>
          </p:cNvPr>
          <p:cNvCxnSpPr>
            <a:cxnSpLocks/>
            <a:stCxn id="97" idx="2"/>
            <a:endCxn id="101" idx="1"/>
          </p:cNvCxnSpPr>
          <p:nvPr/>
        </p:nvCxnSpPr>
        <p:spPr>
          <a:xfrm>
            <a:off x="2423539" y="2500069"/>
            <a:ext cx="61834" cy="377424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0" name="矩形 99">
            <a:extLst>
              <a:ext uri="{FF2B5EF4-FFF2-40B4-BE49-F238E27FC236}">
                <a16:creationId xmlns:a16="http://schemas.microsoft.com/office/drawing/2014/main" id="{24599CB1-8BE5-4930-ABF9-2D026F8EE038}"/>
              </a:ext>
            </a:extLst>
          </p:cNvPr>
          <p:cNvSpPr/>
          <p:nvPr/>
        </p:nvSpPr>
        <p:spPr bwMode="auto">
          <a:xfrm rot="17600566" flipH="1">
            <a:off x="2490751" y="1578842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01" name="矩形 100">
            <a:extLst>
              <a:ext uri="{FF2B5EF4-FFF2-40B4-BE49-F238E27FC236}">
                <a16:creationId xmlns:a16="http://schemas.microsoft.com/office/drawing/2014/main" id="{C6C22996-DBD0-4630-9AD9-E2BA40897034}"/>
              </a:ext>
            </a:extLst>
          </p:cNvPr>
          <p:cNvSpPr/>
          <p:nvPr/>
        </p:nvSpPr>
        <p:spPr bwMode="auto">
          <a:xfrm rot="17600566" flipH="1">
            <a:off x="2460241" y="2859369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A396DF81-1D98-46DA-B923-1314FF6AC3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3080" y="1196001"/>
            <a:ext cx="2186346" cy="1607607"/>
          </a:xfrm>
          <a:prstGeom prst="rect">
            <a:avLst/>
          </a:prstGeom>
        </p:spPr>
      </p:pic>
      <p:sp>
        <p:nvSpPr>
          <p:cNvPr id="107" name="NO.1 SUB 용접라인_S10_KEY ASSY 용접008">
            <a:extLst>
              <a:ext uri="{FF2B5EF4-FFF2-40B4-BE49-F238E27FC236}">
                <a16:creationId xmlns:a16="http://schemas.microsoft.com/office/drawing/2014/main" id="{A241CBA4-1D02-46D8-B6C9-E864D02D15C0}"/>
              </a:ext>
            </a:extLst>
          </p:cNvPr>
          <p:cNvSpPr txBox="1"/>
          <p:nvPr/>
        </p:nvSpPr>
        <p:spPr>
          <a:xfrm>
            <a:off x="6733872" y="2905138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2*15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108" name="NO.1 SUB 용접라인_S10_KEY ASSY 용접009">
            <a:extLst>
              <a:ext uri="{FF2B5EF4-FFF2-40B4-BE49-F238E27FC236}">
                <a16:creationId xmlns:a16="http://schemas.microsoft.com/office/drawing/2014/main" id="{C5F7E192-8EDE-4F8D-A45D-E4BF5AD1B646}"/>
              </a:ext>
            </a:extLst>
          </p:cNvPr>
          <p:cNvCxnSpPr>
            <a:cxnSpLocks/>
            <a:stCxn id="107" idx="0"/>
            <a:endCxn id="18" idx="3"/>
          </p:cNvCxnSpPr>
          <p:nvPr/>
        </p:nvCxnSpPr>
        <p:spPr>
          <a:xfrm flipH="1" flipV="1">
            <a:off x="6642100" y="2552700"/>
            <a:ext cx="225916" cy="352438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09" name="NO.1 SUB 용접라인_S10_KEY ASSY 용접009">
            <a:extLst>
              <a:ext uri="{FF2B5EF4-FFF2-40B4-BE49-F238E27FC236}">
                <a16:creationId xmlns:a16="http://schemas.microsoft.com/office/drawing/2014/main" id="{FF00FC9A-66F1-442F-9FB8-145C5EB44E41}"/>
              </a:ext>
            </a:extLst>
          </p:cNvPr>
          <p:cNvCxnSpPr>
            <a:cxnSpLocks/>
            <a:stCxn id="113" idx="3"/>
            <a:endCxn id="107" idx="0"/>
          </p:cNvCxnSpPr>
          <p:nvPr/>
        </p:nvCxnSpPr>
        <p:spPr>
          <a:xfrm flipH="1">
            <a:off x="6868016" y="2550030"/>
            <a:ext cx="47900" cy="355108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EFA2A166-FC2C-4150-9E95-D999391D272A}"/>
              </a:ext>
            </a:extLst>
          </p:cNvPr>
          <p:cNvSpPr/>
          <p:nvPr/>
        </p:nvSpPr>
        <p:spPr bwMode="auto">
          <a:xfrm>
            <a:off x="6572225" y="2228850"/>
            <a:ext cx="76596" cy="350578"/>
          </a:xfrm>
          <a:custGeom>
            <a:avLst/>
            <a:gdLst>
              <a:gd name="connsiteX0" fmla="*/ 63525 w 76596"/>
              <a:gd name="connsiteY0" fmla="*/ 0 h 350578"/>
              <a:gd name="connsiteX1" fmla="*/ 25 w 76596"/>
              <a:gd name="connsiteY1" fmla="*/ 152400 h 350578"/>
              <a:gd name="connsiteX2" fmla="*/ 69875 w 76596"/>
              <a:gd name="connsiteY2" fmla="*/ 336550 h 350578"/>
              <a:gd name="connsiteX3" fmla="*/ 69875 w 76596"/>
              <a:gd name="connsiteY3" fmla="*/ 323850 h 350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596" h="350578">
                <a:moveTo>
                  <a:pt x="63525" y="0"/>
                </a:moveTo>
                <a:cubicBezTo>
                  <a:pt x="31246" y="48154"/>
                  <a:pt x="-1033" y="96308"/>
                  <a:pt x="25" y="152400"/>
                </a:cubicBezTo>
                <a:cubicBezTo>
                  <a:pt x="1083" y="208492"/>
                  <a:pt x="69875" y="336550"/>
                  <a:pt x="69875" y="336550"/>
                </a:cubicBezTo>
                <a:cubicBezTo>
                  <a:pt x="81517" y="365125"/>
                  <a:pt x="75696" y="344487"/>
                  <a:pt x="69875" y="32385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任意多边形: 形状 112">
            <a:extLst>
              <a:ext uri="{FF2B5EF4-FFF2-40B4-BE49-F238E27FC236}">
                <a16:creationId xmlns:a16="http://schemas.microsoft.com/office/drawing/2014/main" id="{7E88906C-DDD9-4D58-8995-2BBAE96C3A5C}"/>
              </a:ext>
            </a:extLst>
          </p:cNvPr>
          <p:cNvSpPr/>
          <p:nvPr/>
        </p:nvSpPr>
        <p:spPr bwMode="auto">
          <a:xfrm flipH="1">
            <a:off x="6909195" y="2226180"/>
            <a:ext cx="76596" cy="350578"/>
          </a:xfrm>
          <a:custGeom>
            <a:avLst/>
            <a:gdLst>
              <a:gd name="connsiteX0" fmla="*/ 63525 w 76596"/>
              <a:gd name="connsiteY0" fmla="*/ 0 h 350578"/>
              <a:gd name="connsiteX1" fmla="*/ 25 w 76596"/>
              <a:gd name="connsiteY1" fmla="*/ 152400 h 350578"/>
              <a:gd name="connsiteX2" fmla="*/ 69875 w 76596"/>
              <a:gd name="connsiteY2" fmla="*/ 336550 h 350578"/>
              <a:gd name="connsiteX3" fmla="*/ 69875 w 76596"/>
              <a:gd name="connsiteY3" fmla="*/ 323850 h 350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596" h="350578">
                <a:moveTo>
                  <a:pt x="63525" y="0"/>
                </a:moveTo>
                <a:cubicBezTo>
                  <a:pt x="31246" y="48154"/>
                  <a:pt x="-1033" y="96308"/>
                  <a:pt x="25" y="152400"/>
                </a:cubicBezTo>
                <a:cubicBezTo>
                  <a:pt x="1083" y="208492"/>
                  <a:pt x="69875" y="336550"/>
                  <a:pt x="69875" y="336550"/>
                </a:cubicBezTo>
                <a:cubicBezTo>
                  <a:pt x="81517" y="365125"/>
                  <a:pt x="75696" y="344487"/>
                  <a:pt x="69875" y="32385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6C88533D-C2B0-4825-B567-8947F2D76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632" y="5253956"/>
            <a:ext cx="490044" cy="34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5D17598-B106-42F6-BBB6-2D87FF238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271" y="5253955"/>
            <a:ext cx="490044" cy="34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3AC731EB-0F11-4279-9A47-6734C4151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523" y="5481909"/>
            <a:ext cx="490044" cy="34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36EEF08-BC7E-4710-AD54-7B59E0CDC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592" y="5520875"/>
            <a:ext cx="392380" cy="26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082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Box 17"/>
          <p:cNvSpPr txBox="1"/>
          <p:nvPr/>
        </p:nvSpPr>
        <p:spPr>
          <a:xfrm>
            <a:off x="0" y="0"/>
            <a:ext cx="83375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ko-KR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현대하모니 M" pitchFamily="18" charset="-127"/>
              </a:rPr>
              <a:t>▣ 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底座模块化 座框焊道 示意图</a:t>
            </a:r>
            <a:endParaRPr lang="ko-KR" altLang="en-US" sz="2400" dirty="0">
              <a:solidFill>
                <a:srgbClr val="000000"/>
              </a:solidFill>
              <a:latin typeface="微软雅黑" panose="020B0503020204020204" pitchFamily="34" charset="-122"/>
              <a:ea typeface="현대하모니 M" pitchFamily="18" charset="-127"/>
            </a:endParaRPr>
          </a:p>
        </p:txBody>
      </p:sp>
      <p:graphicFrame>
        <p:nvGraphicFramePr>
          <p:cNvPr id="51" name="표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41697"/>
              </p:ext>
            </p:extLst>
          </p:nvPr>
        </p:nvGraphicFramePr>
        <p:xfrm>
          <a:off x="128588" y="549275"/>
          <a:ext cx="9648825" cy="6034892"/>
        </p:xfrm>
        <a:graphic>
          <a:graphicData uri="http://schemas.openxmlformats.org/drawingml/2006/table">
            <a:tbl>
              <a:tblPr/>
              <a:tblGrid>
                <a:gridCol w="611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6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5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66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066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6211">
                <a:tc row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区分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row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ko-KR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区分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仰角调节机构总成</a:t>
                      </a:r>
                      <a:endParaRPr kumimoji="0" lang="en-US" altLang="ko-K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altLang="ko-K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后横梁总成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21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Malgun Gothic" panose="020B0503020000020004" charset="-127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Malgun Gothic" panose="020B0503020000020004" charset="-127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4000">
                <a:tc row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分总成</a:t>
                      </a:r>
                      <a:endParaRPr kumimoji="0" lang="en-US" altLang="zh-CN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焊接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概略图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95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ko-KR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焊接长度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Arc : 21mm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Arc Robot : 240mm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511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" name="图片 8">
            <a:extLst>
              <a:ext uri="{FF2B5EF4-FFF2-40B4-BE49-F238E27FC236}">
                <a16:creationId xmlns:a16="http://schemas.microsoft.com/office/drawing/2014/main" id="{CF6271E2-DF26-444B-AF86-21F23D962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648" y="1157542"/>
            <a:ext cx="2826461" cy="2910039"/>
          </a:xfrm>
          <a:prstGeom prst="rect">
            <a:avLst/>
          </a:prstGeom>
        </p:spPr>
      </p:pic>
      <p:sp>
        <p:nvSpPr>
          <p:cNvPr id="10" name="流程图: 接点 9">
            <a:extLst>
              <a:ext uri="{FF2B5EF4-FFF2-40B4-BE49-F238E27FC236}">
                <a16:creationId xmlns:a16="http://schemas.microsoft.com/office/drawing/2014/main" id="{956FE651-FCFF-4022-91F1-53B80E8C9B09}"/>
              </a:ext>
            </a:extLst>
          </p:cNvPr>
          <p:cNvSpPr/>
          <p:nvPr/>
        </p:nvSpPr>
        <p:spPr bwMode="auto">
          <a:xfrm>
            <a:off x="2296324" y="2471212"/>
            <a:ext cx="324000" cy="324000"/>
          </a:xfrm>
          <a:prstGeom prst="flowChartConnector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 dirty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D885636-D43A-4E4F-B0A2-B749DA3AF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9233" y="2112669"/>
            <a:ext cx="3600000" cy="525444"/>
          </a:xfrm>
          <a:prstGeom prst="rect">
            <a:avLst/>
          </a:prstGeom>
        </p:spPr>
      </p:pic>
      <p:sp>
        <p:nvSpPr>
          <p:cNvPr id="157" name="矩形 156">
            <a:extLst>
              <a:ext uri="{FF2B5EF4-FFF2-40B4-BE49-F238E27FC236}">
                <a16:creationId xmlns:a16="http://schemas.microsoft.com/office/drawing/2014/main" id="{6DA5982A-A9E5-4477-8460-16E60CFE1FF6}"/>
              </a:ext>
            </a:extLst>
          </p:cNvPr>
          <p:cNvSpPr/>
          <p:nvPr/>
        </p:nvSpPr>
        <p:spPr bwMode="auto">
          <a:xfrm rot="16200000" flipH="1">
            <a:off x="6180826" y="2090566"/>
            <a:ext cx="36000" cy="252000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159" name="NO.1 SUB 용접라인_S10_KEY ASSY 용접009">
            <a:extLst>
              <a:ext uri="{FF2B5EF4-FFF2-40B4-BE49-F238E27FC236}">
                <a16:creationId xmlns:a16="http://schemas.microsoft.com/office/drawing/2014/main" id="{83FEE314-C97C-48F1-8616-C2B012D1C411}"/>
              </a:ext>
            </a:extLst>
          </p:cNvPr>
          <p:cNvCxnSpPr>
            <a:cxnSpLocks/>
            <a:stCxn id="174" idx="1"/>
            <a:endCxn id="161" idx="2"/>
          </p:cNvCxnSpPr>
          <p:nvPr/>
        </p:nvCxnSpPr>
        <p:spPr>
          <a:xfrm flipV="1">
            <a:off x="7018249" y="1626543"/>
            <a:ext cx="733191" cy="59395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60" name="NO.1 SUB 용접라인_S10_KEY ASSY 용접009">
            <a:extLst>
              <a:ext uri="{FF2B5EF4-FFF2-40B4-BE49-F238E27FC236}">
                <a16:creationId xmlns:a16="http://schemas.microsoft.com/office/drawing/2014/main" id="{56E6FE39-621F-43F2-879E-1869AE3FB6E4}"/>
              </a:ext>
            </a:extLst>
          </p:cNvPr>
          <p:cNvCxnSpPr>
            <a:cxnSpLocks/>
            <a:stCxn id="157" idx="1"/>
            <a:endCxn id="161" idx="2"/>
          </p:cNvCxnSpPr>
          <p:nvPr/>
        </p:nvCxnSpPr>
        <p:spPr>
          <a:xfrm flipV="1">
            <a:off x="6198826" y="1626543"/>
            <a:ext cx="1552614" cy="572023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61" name="NO.1 SUB 용접라인_S10_KEY ASSY 용접008">
            <a:extLst>
              <a:ext uri="{FF2B5EF4-FFF2-40B4-BE49-F238E27FC236}">
                <a16:creationId xmlns:a16="http://schemas.microsoft.com/office/drawing/2014/main" id="{8BC47572-1162-4074-AD52-40D7F576F17A}"/>
              </a:ext>
            </a:extLst>
          </p:cNvPr>
          <p:cNvSpPr txBox="1"/>
          <p:nvPr/>
        </p:nvSpPr>
        <p:spPr>
          <a:xfrm>
            <a:off x="7617296" y="1477318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4*30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163" name="矩形 162">
            <a:extLst>
              <a:ext uri="{FF2B5EF4-FFF2-40B4-BE49-F238E27FC236}">
                <a16:creationId xmlns:a16="http://schemas.microsoft.com/office/drawing/2014/main" id="{55ED6E17-DE3E-42D1-926F-830FF5D983C0}"/>
              </a:ext>
            </a:extLst>
          </p:cNvPr>
          <p:cNvSpPr/>
          <p:nvPr/>
        </p:nvSpPr>
        <p:spPr bwMode="auto">
          <a:xfrm rot="16200000" flipH="1">
            <a:off x="6180826" y="2423045"/>
            <a:ext cx="36000" cy="252000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64" name="矩形 163">
            <a:extLst>
              <a:ext uri="{FF2B5EF4-FFF2-40B4-BE49-F238E27FC236}">
                <a16:creationId xmlns:a16="http://schemas.microsoft.com/office/drawing/2014/main" id="{19E8A9B4-483F-43EC-9228-4B914EE70673}"/>
              </a:ext>
            </a:extLst>
          </p:cNvPr>
          <p:cNvSpPr/>
          <p:nvPr/>
        </p:nvSpPr>
        <p:spPr bwMode="auto">
          <a:xfrm rot="16200000" flipH="1">
            <a:off x="9259080" y="2090566"/>
            <a:ext cx="36000" cy="252000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73" name="矩形 172">
            <a:extLst>
              <a:ext uri="{FF2B5EF4-FFF2-40B4-BE49-F238E27FC236}">
                <a16:creationId xmlns:a16="http://schemas.microsoft.com/office/drawing/2014/main" id="{D8130DFC-805B-407E-BF47-16FE04786D15}"/>
              </a:ext>
            </a:extLst>
          </p:cNvPr>
          <p:cNvSpPr/>
          <p:nvPr/>
        </p:nvSpPr>
        <p:spPr bwMode="auto">
          <a:xfrm rot="16200000" flipH="1">
            <a:off x="9259080" y="2423045"/>
            <a:ext cx="36000" cy="252000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74" name="矩形 173">
            <a:extLst>
              <a:ext uri="{FF2B5EF4-FFF2-40B4-BE49-F238E27FC236}">
                <a16:creationId xmlns:a16="http://schemas.microsoft.com/office/drawing/2014/main" id="{80B934D4-200B-46A5-8F50-6EC9DE788A4A}"/>
              </a:ext>
            </a:extLst>
          </p:cNvPr>
          <p:cNvSpPr/>
          <p:nvPr/>
        </p:nvSpPr>
        <p:spPr bwMode="auto">
          <a:xfrm rot="16200000" flipH="1">
            <a:off x="7000249" y="2112495"/>
            <a:ext cx="36000" cy="252000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75" name="矩形 174">
            <a:extLst>
              <a:ext uri="{FF2B5EF4-FFF2-40B4-BE49-F238E27FC236}">
                <a16:creationId xmlns:a16="http://schemas.microsoft.com/office/drawing/2014/main" id="{39B83225-0D6F-4D4E-A2CF-292FF373EBFE}"/>
              </a:ext>
            </a:extLst>
          </p:cNvPr>
          <p:cNvSpPr/>
          <p:nvPr/>
        </p:nvSpPr>
        <p:spPr bwMode="auto">
          <a:xfrm rot="16200000" flipH="1">
            <a:off x="7000249" y="2395504"/>
            <a:ext cx="36000" cy="252000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77" name="矩形 176">
            <a:extLst>
              <a:ext uri="{FF2B5EF4-FFF2-40B4-BE49-F238E27FC236}">
                <a16:creationId xmlns:a16="http://schemas.microsoft.com/office/drawing/2014/main" id="{44313A55-650A-45EF-AFB0-6006826B6435}"/>
              </a:ext>
            </a:extLst>
          </p:cNvPr>
          <p:cNvSpPr/>
          <p:nvPr/>
        </p:nvSpPr>
        <p:spPr bwMode="auto">
          <a:xfrm rot="16200000" flipH="1">
            <a:off x="8313741" y="2116371"/>
            <a:ext cx="36000" cy="252000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78" name="矩形 177">
            <a:extLst>
              <a:ext uri="{FF2B5EF4-FFF2-40B4-BE49-F238E27FC236}">
                <a16:creationId xmlns:a16="http://schemas.microsoft.com/office/drawing/2014/main" id="{0CC65E7A-3FA3-46F9-A5A7-B94CE87F225A}"/>
              </a:ext>
            </a:extLst>
          </p:cNvPr>
          <p:cNvSpPr/>
          <p:nvPr/>
        </p:nvSpPr>
        <p:spPr bwMode="auto">
          <a:xfrm rot="16200000" flipH="1">
            <a:off x="8313741" y="2399380"/>
            <a:ext cx="36000" cy="252000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179" name="NO.1 SUB 용접라인_S10_KEY ASSY 용접009">
            <a:extLst>
              <a:ext uri="{FF2B5EF4-FFF2-40B4-BE49-F238E27FC236}">
                <a16:creationId xmlns:a16="http://schemas.microsoft.com/office/drawing/2014/main" id="{B1AD9FB6-EDA6-40C5-A2F4-565F63238B9F}"/>
              </a:ext>
            </a:extLst>
          </p:cNvPr>
          <p:cNvCxnSpPr>
            <a:cxnSpLocks/>
            <a:stCxn id="177" idx="1"/>
            <a:endCxn id="161" idx="2"/>
          </p:cNvCxnSpPr>
          <p:nvPr/>
        </p:nvCxnSpPr>
        <p:spPr>
          <a:xfrm flipH="1" flipV="1">
            <a:off x="7751440" y="1626543"/>
            <a:ext cx="580301" cy="597828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80" name="NO.1 SUB 용접라인_S10_KEY ASSY 용접009">
            <a:extLst>
              <a:ext uri="{FF2B5EF4-FFF2-40B4-BE49-F238E27FC236}">
                <a16:creationId xmlns:a16="http://schemas.microsoft.com/office/drawing/2014/main" id="{D3F0DE8F-A817-42BE-990B-66519BB85E08}"/>
              </a:ext>
            </a:extLst>
          </p:cNvPr>
          <p:cNvCxnSpPr>
            <a:cxnSpLocks/>
            <a:stCxn id="164" idx="1"/>
            <a:endCxn id="161" idx="2"/>
          </p:cNvCxnSpPr>
          <p:nvPr/>
        </p:nvCxnSpPr>
        <p:spPr>
          <a:xfrm flipH="1" flipV="1">
            <a:off x="7751440" y="1626543"/>
            <a:ext cx="1525640" cy="572023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81" name="NO.1 SUB 용접라인_S10_KEY ASSY 용접009">
            <a:extLst>
              <a:ext uri="{FF2B5EF4-FFF2-40B4-BE49-F238E27FC236}">
                <a16:creationId xmlns:a16="http://schemas.microsoft.com/office/drawing/2014/main" id="{9208A380-B9DD-425A-ACD5-5451A930AB5A}"/>
              </a:ext>
            </a:extLst>
          </p:cNvPr>
          <p:cNvCxnSpPr>
            <a:cxnSpLocks/>
            <a:stCxn id="175" idx="3"/>
            <a:endCxn id="188" idx="0"/>
          </p:cNvCxnSpPr>
          <p:nvPr/>
        </p:nvCxnSpPr>
        <p:spPr>
          <a:xfrm>
            <a:off x="7018249" y="2539504"/>
            <a:ext cx="670868" cy="468031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82" name="NO.1 SUB 용접라인_S10_KEY ASSY 용접009">
            <a:extLst>
              <a:ext uri="{FF2B5EF4-FFF2-40B4-BE49-F238E27FC236}">
                <a16:creationId xmlns:a16="http://schemas.microsoft.com/office/drawing/2014/main" id="{7A23668A-0614-45D2-A88A-695484ED00E6}"/>
              </a:ext>
            </a:extLst>
          </p:cNvPr>
          <p:cNvCxnSpPr>
            <a:cxnSpLocks/>
            <a:stCxn id="163" idx="3"/>
            <a:endCxn id="188" idx="0"/>
          </p:cNvCxnSpPr>
          <p:nvPr/>
        </p:nvCxnSpPr>
        <p:spPr>
          <a:xfrm>
            <a:off x="6198826" y="2567045"/>
            <a:ext cx="1490291" cy="440490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84" name="NO.1 SUB 용접라인_S10_KEY ASSY 용접009">
            <a:extLst>
              <a:ext uri="{FF2B5EF4-FFF2-40B4-BE49-F238E27FC236}">
                <a16:creationId xmlns:a16="http://schemas.microsoft.com/office/drawing/2014/main" id="{679DD5B3-C78B-4059-B6B8-CCD952555B9C}"/>
              </a:ext>
            </a:extLst>
          </p:cNvPr>
          <p:cNvCxnSpPr>
            <a:cxnSpLocks/>
            <a:stCxn id="178" idx="3"/>
            <a:endCxn id="188" idx="0"/>
          </p:cNvCxnSpPr>
          <p:nvPr/>
        </p:nvCxnSpPr>
        <p:spPr>
          <a:xfrm flipH="1">
            <a:off x="7689117" y="2543380"/>
            <a:ext cx="642624" cy="464155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85" name="NO.1 SUB 용접라인_S10_KEY ASSY 용접009">
            <a:extLst>
              <a:ext uri="{FF2B5EF4-FFF2-40B4-BE49-F238E27FC236}">
                <a16:creationId xmlns:a16="http://schemas.microsoft.com/office/drawing/2014/main" id="{C54B8F17-7C3F-4FD2-9EEE-6BF91D6F7E9B}"/>
              </a:ext>
            </a:extLst>
          </p:cNvPr>
          <p:cNvCxnSpPr>
            <a:cxnSpLocks/>
            <a:stCxn id="173" idx="3"/>
            <a:endCxn id="188" idx="0"/>
          </p:cNvCxnSpPr>
          <p:nvPr/>
        </p:nvCxnSpPr>
        <p:spPr>
          <a:xfrm flipH="1">
            <a:off x="7689117" y="2567045"/>
            <a:ext cx="1587963" cy="440490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88" name="NO.1 SUB 용접라인_S10_KEY ASSY 용접008">
            <a:extLst>
              <a:ext uri="{FF2B5EF4-FFF2-40B4-BE49-F238E27FC236}">
                <a16:creationId xmlns:a16="http://schemas.microsoft.com/office/drawing/2014/main" id="{0AB69D12-F8F6-4520-BB3B-190692187A6B}"/>
              </a:ext>
            </a:extLst>
          </p:cNvPr>
          <p:cNvSpPr txBox="1"/>
          <p:nvPr/>
        </p:nvSpPr>
        <p:spPr>
          <a:xfrm>
            <a:off x="7554973" y="3007535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4*30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9E8CEF03-9A39-4962-8BE8-E31FD777A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188" y="5318527"/>
            <a:ext cx="634255" cy="45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900B58CC-4065-4402-A439-F6FFCE110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324" y="5301208"/>
            <a:ext cx="829411" cy="59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61AA1880-D6B3-4DFE-801E-CFF78C7BB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687" y="5422435"/>
            <a:ext cx="487889" cy="34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BC0D9E91-FF7F-4CB9-96E4-C201E5477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189" y="5335845"/>
            <a:ext cx="833074" cy="59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49B65112-06A7-4225-80B6-66DC09B1C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185" y="5247703"/>
            <a:ext cx="963932" cy="58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A49A6D5-9D06-4872-9F88-D3E75CC38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300" y="5305420"/>
            <a:ext cx="963932" cy="58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428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Box 17"/>
          <p:cNvSpPr txBox="1"/>
          <p:nvPr/>
        </p:nvSpPr>
        <p:spPr>
          <a:xfrm>
            <a:off x="0" y="0"/>
            <a:ext cx="83375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ko-KR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현대하모니 M" pitchFamily="18" charset="-127"/>
              </a:rPr>
              <a:t>▣ 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底座模块化 座框焊道 示意图</a:t>
            </a:r>
            <a:endParaRPr lang="ko-KR" altLang="en-US" sz="2400" dirty="0">
              <a:solidFill>
                <a:srgbClr val="000000"/>
              </a:solidFill>
              <a:latin typeface="微软雅黑" panose="020B0503020204020204" pitchFamily="34" charset="-122"/>
              <a:ea typeface="현대하모니 M" pitchFamily="18" charset="-127"/>
            </a:endParaRPr>
          </a:p>
        </p:txBody>
      </p:sp>
      <p:graphicFrame>
        <p:nvGraphicFramePr>
          <p:cNvPr id="51" name="표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723200"/>
              </p:ext>
            </p:extLst>
          </p:nvPr>
        </p:nvGraphicFramePr>
        <p:xfrm>
          <a:off x="128588" y="549275"/>
          <a:ext cx="9648825" cy="6034892"/>
        </p:xfrm>
        <a:graphic>
          <a:graphicData uri="http://schemas.openxmlformats.org/drawingml/2006/table">
            <a:tbl>
              <a:tblPr/>
              <a:tblGrid>
                <a:gridCol w="611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6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5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66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066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6211">
                <a:tc row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区分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row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ko-KR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区分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前横梁总成</a:t>
                      </a:r>
                      <a:endParaRPr kumimoji="0" lang="en-US" altLang="ko-K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altLang="ko-K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左右纵梁分总成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21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Malgun Gothic" panose="020B0503020000020004" charset="-127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Malgun Gothic" panose="020B0503020000020004" charset="-127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4000">
                <a:tc row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分总成</a:t>
                      </a:r>
                      <a:endParaRPr kumimoji="0" lang="en-US" altLang="zh-CN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焊接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概略图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95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ko-KR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焊接长度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Arc Robot : 70mm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Arc Robot : 105mm</a:t>
                      </a: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（对称件 </a:t>
                      </a:r>
                      <a:r>
                        <a:rPr kumimoji="0" lang="en-US" altLang="zh-CN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: 105mm</a:t>
                      </a: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511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图片 3">
            <a:extLst>
              <a:ext uri="{FF2B5EF4-FFF2-40B4-BE49-F238E27FC236}">
                <a16:creationId xmlns:a16="http://schemas.microsoft.com/office/drawing/2014/main" id="{35221E3D-FE47-4A2E-A0FA-000D49FF6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629" y="1988840"/>
            <a:ext cx="4094527" cy="1081953"/>
          </a:xfrm>
          <a:prstGeom prst="rect">
            <a:avLst/>
          </a:prstGeom>
        </p:spPr>
      </p:pic>
      <p:sp>
        <p:nvSpPr>
          <p:cNvPr id="93" name="矩形 92">
            <a:extLst>
              <a:ext uri="{FF2B5EF4-FFF2-40B4-BE49-F238E27FC236}">
                <a16:creationId xmlns:a16="http://schemas.microsoft.com/office/drawing/2014/main" id="{DA67EE3F-2307-4ABA-B3BD-C2559F808C28}"/>
              </a:ext>
            </a:extLst>
          </p:cNvPr>
          <p:cNvSpPr/>
          <p:nvPr/>
        </p:nvSpPr>
        <p:spPr bwMode="auto">
          <a:xfrm rot="16200000" flipH="1">
            <a:off x="1823021" y="2483096"/>
            <a:ext cx="36000" cy="252000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94" name="矩形 93">
            <a:extLst>
              <a:ext uri="{FF2B5EF4-FFF2-40B4-BE49-F238E27FC236}">
                <a16:creationId xmlns:a16="http://schemas.microsoft.com/office/drawing/2014/main" id="{D7FEF62C-4B96-4E0C-9BA9-B9E9EAF908B0}"/>
              </a:ext>
            </a:extLst>
          </p:cNvPr>
          <p:cNvSpPr/>
          <p:nvPr/>
        </p:nvSpPr>
        <p:spPr bwMode="auto">
          <a:xfrm rot="16200000" flipH="1">
            <a:off x="5009066" y="2491570"/>
            <a:ext cx="36000" cy="252000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95" name="矩形 94">
            <a:extLst>
              <a:ext uri="{FF2B5EF4-FFF2-40B4-BE49-F238E27FC236}">
                <a16:creationId xmlns:a16="http://schemas.microsoft.com/office/drawing/2014/main" id="{5E7E274D-75EB-4BD6-9258-27B9D2D29B52}"/>
              </a:ext>
            </a:extLst>
          </p:cNvPr>
          <p:cNvSpPr/>
          <p:nvPr/>
        </p:nvSpPr>
        <p:spPr bwMode="auto">
          <a:xfrm rot="16200000" flipH="1">
            <a:off x="3423890" y="2236092"/>
            <a:ext cx="36000" cy="117560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96" name="矩形 95">
            <a:extLst>
              <a:ext uri="{FF2B5EF4-FFF2-40B4-BE49-F238E27FC236}">
                <a16:creationId xmlns:a16="http://schemas.microsoft.com/office/drawing/2014/main" id="{47C6DA7A-4DA1-4EDC-9EE3-57D291EAE050}"/>
              </a:ext>
            </a:extLst>
          </p:cNvPr>
          <p:cNvSpPr/>
          <p:nvPr/>
        </p:nvSpPr>
        <p:spPr bwMode="auto">
          <a:xfrm flipH="1">
            <a:off x="5306111" y="2449363"/>
            <a:ext cx="36000" cy="156473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98" name="NO.1 SUB 용접라인_S10_KEY ASSY 용접009">
            <a:extLst>
              <a:ext uri="{FF2B5EF4-FFF2-40B4-BE49-F238E27FC236}">
                <a16:creationId xmlns:a16="http://schemas.microsoft.com/office/drawing/2014/main" id="{80F42923-D688-4657-993A-85F391925D38}"/>
              </a:ext>
            </a:extLst>
          </p:cNvPr>
          <p:cNvCxnSpPr>
            <a:cxnSpLocks/>
            <a:stCxn id="93" idx="3"/>
            <a:endCxn id="100" idx="0"/>
          </p:cNvCxnSpPr>
          <p:nvPr/>
        </p:nvCxnSpPr>
        <p:spPr>
          <a:xfrm>
            <a:off x="1841021" y="2627096"/>
            <a:ext cx="1589939" cy="727291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99" name="NO.1 SUB 용접라인_S10_KEY ASSY 용접009">
            <a:extLst>
              <a:ext uri="{FF2B5EF4-FFF2-40B4-BE49-F238E27FC236}">
                <a16:creationId xmlns:a16="http://schemas.microsoft.com/office/drawing/2014/main" id="{312FF889-3060-4973-B6DF-20FB3BFF2BB3}"/>
              </a:ext>
            </a:extLst>
          </p:cNvPr>
          <p:cNvCxnSpPr>
            <a:cxnSpLocks/>
            <a:stCxn id="94" idx="3"/>
            <a:endCxn id="100" idx="0"/>
          </p:cNvCxnSpPr>
          <p:nvPr/>
        </p:nvCxnSpPr>
        <p:spPr>
          <a:xfrm flipH="1">
            <a:off x="3430960" y="2635570"/>
            <a:ext cx="1596106" cy="718817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0" name="NO.1 SUB 용접라인_S10_KEY ASSY 용접008">
            <a:extLst>
              <a:ext uri="{FF2B5EF4-FFF2-40B4-BE49-F238E27FC236}">
                <a16:creationId xmlns:a16="http://schemas.microsoft.com/office/drawing/2014/main" id="{E1BE029E-B51D-4BBE-B059-5D2648D5185B}"/>
              </a:ext>
            </a:extLst>
          </p:cNvPr>
          <p:cNvSpPr txBox="1"/>
          <p:nvPr/>
        </p:nvSpPr>
        <p:spPr>
          <a:xfrm>
            <a:off x="3296816" y="3354387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2*20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106" name="矩形 105">
            <a:extLst>
              <a:ext uri="{FF2B5EF4-FFF2-40B4-BE49-F238E27FC236}">
                <a16:creationId xmlns:a16="http://schemas.microsoft.com/office/drawing/2014/main" id="{C88F94DE-CA8D-4256-8F58-499995232B36}"/>
              </a:ext>
            </a:extLst>
          </p:cNvPr>
          <p:cNvSpPr/>
          <p:nvPr/>
        </p:nvSpPr>
        <p:spPr bwMode="auto">
          <a:xfrm flipH="1">
            <a:off x="1539825" y="2440865"/>
            <a:ext cx="36000" cy="156473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08" name="NO.1 SUB 용접라인_S10_KEY ASSY 용접008">
            <a:extLst>
              <a:ext uri="{FF2B5EF4-FFF2-40B4-BE49-F238E27FC236}">
                <a16:creationId xmlns:a16="http://schemas.microsoft.com/office/drawing/2014/main" id="{6C080685-7245-4663-8BD8-836437F9AAEE}"/>
              </a:ext>
            </a:extLst>
          </p:cNvPr>
          <p:cNvSpPr txBox="1"/>
          <p:nvPr/>
        </p:nvSpPr>
        <p:spPr>
          <a:xfrm>
            <a:off x="3307746" y="1340768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3*10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109" name="NO.1 SUB 용접라인_S10_KEY ASSY 용접009">
            <a:extLst>
              <a:ext uri="{FF2B5EF4-FFF2-40B4-BE49-F238E27FC236}">
                <a16:creationId xmlns:a16="http://schemas.microsoft.com/office/drawing/2014/main" id="{2D01D168-E14B-4B15-A9BF-F6703A666939}"/>
              </a:ext>
            </a:extLst>
          </p:cNvPr>
          <p:cNvCxnSpPr>
            <a:cxnSpLocks/>
            <a:stCxn id="108" idx="2"/>
            <a:endCxn id="96" idx="0"/>
          </p:cNvCxnSpPr>
          <p:nvPr/>
        </p:nvCxnSpPr>
        <p:spPr>
          <a:xfrm>
            <a:off x="3441890" y="1489993"/>
            <a:ext cx="1882221" cy="959370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10" name="NO.1 SUB 용접라인_S10_KEY ASSY 용접009">
            <a:extLst>
              <a:ext uri="{FF2B5EF4-FFF2-40B4-BE49-F238E27FC236}">
                <a16:creationId xmlns:a16="http://schemas.microsoft.com/office/drawing/2014/main" id="{17A6B8E3-7D73-42A1-9C93-52A93CE3795B}"/>
              </a:ext>
            </a:extLst>
          </p:cNvPr>
          <p:cNvCxnSpPr>
            <a:cxnSpLocks/>
            <a:stCxn id="106" idx="0"/>
            <a:endCxn id="108" idx="2"/>
          </p:cNvCxnSpPr>
          <p:nvPr/>
        </p:nvCxnSpPr>
        <p:spPr>
          <a:xfrm flipV="1">
            <a:off x="1557825" y="1489993"/>
            <a:ext cx="1884065" cy="95087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16" name="NO.1 SUB 용접라인_S10_KEY ASSY 용접009">
            <a:extLst>
              <a:ext uri="{FF2B5EF4-FFF2-40B4-BE49-F238E27FC236}">
                <a16:creationId xmlns:a16="http://schemas.microsoft.com/office/drawing/2014/main" id="{87B32431-92D0-47C1-9BD0-F971F322728D}"/>
              </a:ext>
            </a:extLst>
          </p:cNvPr>
          <p:cNvCxnSpPr>
            <a:cxnSpLocks/>
            <a:stCxn id="108" idx="2"/>
            <a:endCxn id="95" idx="1"/>
          </p:cNvCxnSpPr>
          <p:nvPr/>
        </p:nvCxnSpPr>
        <p:spPr>
          <a:xfrm>
            <a:off x="3441890" y="1489993"/>
            <a:ext cx="0" cy="786879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21" name="图片 20">
            <a:extLst>
              <a:ext uri="{FF2B5EF4-FFF2-40B4-BE49-F238E27FC236}">
                <a16:creationId xmlns:a16="http://schemas.microsoft.com/office/drawing/2014/main" id="{3368374E-04C6-4C38-83EE-A8F9FFDAD0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47" y="1088839"/>
            <a:ext cx="3362467" cy="219334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1776957B-76DD-4E29-B983-2B81535D1DA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41217" y="2810549"/>
            <a:ext cx="3585306" cy="2338701"/>
          </a:xfrm>
          <a:prstGeom prst="rect">
            <a:avLst/>
          </a:prstGeom>
        </p:spPr>
      </p:pic>
      <p:sp>
        <p:nvSpPr>
          <p:cNvPr id="123" name="NO.1 SUB 용접라인_S10_KEY ASSY 용접008">
            <a:extLst>
              <a:ext uri="{FF2B5EF4-FFF2-40B4-BE49-F238E27FC236}">
                <a16:creationId xmlns:a16="http://schemas.microsoft.com/office/drawing/2014/main" id="{670BD957-7F3A-4915-9340-187D6CF8B700}"/>
              </a:ext>
            </a:extLst>
          </p:cNvPr>
          <p:cNvSpPr txBox="1"/>
          <p:nvPr/>
        </p:nvSpPr>
        <p:spPr>
          <a:xfrm>
            <a:off x="7430734" y="1050237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2*20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127" name="矩形 126">
            <a:extLst>
              <a:ext uri="{FF2B5EF4-FFF2-40B4-BE49-F238E27FC236}">
                <a16:creationId xmlns:a16="http://schemas.microsoft.com/office/drawing/2014/main" id="{40953567-115E-4607-8B1A-0921A383D2DA}"/>
              </a:ext>
            </a:extLst>
          </p:cNvPr>
          <p:cNvSpPr/>
          <p:nvPr/>
        </p:nvSpPr>
        <p:spPr bwMode="auto">
          <a:xfrm rot="3196238" flipH="1">
            <a:off x="7828308" y="1880068"/>
            <a:ext cx="45719" cy="149461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31" name="NO.1 SUB 용접라인_S10_KEY ASSY 용접008">
            <a:extLst>
              <a:ext uri="{FF2B5EF4-FFF2-40B4-BE49-F238E27FC236}">
                <a16:creationId xmlns:a16="http://schemas.microsoft.com/office/drawing/2014/main" id="{9A338635-5366-459B-9794-09409782BD28}"/>
              </a:ext>
            </a:extLst>
          </p:cNvPr>
          <p:cNvSpPr txBox="1"/>
          <p:nvPr/>
        </p:nvSpPr>
        <p:spPr>
          <a:xfrm>
            <a:off x="6393160" y="4025933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25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132" name="NO.1 SUB 용접라인_S10_KEY ASSY 용접009">
            <a:extLst>
              <a:ext uri="{FF2B5EF4-FFF2-40B4-BE49-F238E27FC236}">
                <a16:creationId xmlns:a16="http://schemas.microsoft.com/office/drawing/2014/main" id="{5F419AEB-953C-45C7-A030-0FEFC617F1E1}"/>
              </a:ext>
            </a:extLst>
          </p:cNvPr>
          <p:cNvCxnSpPr>
            <a:cxnSpLocks/>
            <a:stCxn id="159" idx="3"/>
            <a:endCxn id="131" idx="2"/>
          </p:cNvCxnSpPr>
          <p:nvPr/>
        </p:nvCxnSpPr>
        <p:spPr>
          <a:xfrm flipV="1">
            <a:off x="6241452" y="4175158"/>
            <a:ext cx="285852" cy="52176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38" name="矩形 137">
            <a:extLst>
              <a:ext uri="{FF2B5EF4-FFF2-40B4-BE49-F238E27FC236}">
                <a16:creationId xmlns:a16="http://schemas.microsoft.com/office/drawing/2014/main" id="{7D289C05-AE56-4A64-8FAA-DC466AC3FA80}"/>
              </a:ext>
            </a:extLst>
          </p:cNvPr>
          <p:cNvSpPr/>
          <p:nvPr/>
        </p:nvSpPr>
        <p:spPr bwMode="auto">
          <a:xfrm rot="3169195" flipH="1">
            <a:off x="7400098" y="1732627"/>
            <a:ext cx="45719" cy="149461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39" name="任意多边形: 形状 138">
            <a:extLst>
              <a:ext uri="{FF2B5EF4-FFF2-40B4-BE49-F238E27FC236}">
                <a16:creationId xmlns:a16="http://schemas.microsoft.com/office/drawing/2014/main" id="{168C0FF1-99E3-491F-805A-280879B4FF5A}"/>
              </a:ext>
            </a:extLst>
          </p:cNvPr>
          <p:cNvSpPr/>
          <p:nvPr/>
        </p:nvSpPr>
        <p:spPr bwMode="auto">
          <a:xfrm rot="18110112">
            <a:off x="7546515" y="1759475"/>
            <a:ext cx="45719" cy="157174"/>
          </a:xfrm>
          <a:custGeom>
            <a:avLst/>
            <a:gdLst>
              <a:gd name="connsiteX0" fmla="*/ 63525 w 76596"/>
              <a:gd name="connsiteY0" fmla="*/ 0 h 350578"/>
              <a:gd name="connsiteX1" fmla="*/ 25 w 76596"/>
              <a:gd name="connsiteY1" fmla="*/ 152400 h 350578"/>
              <a:gd name="connsiteX2" fmla="*/ 69875 w 76596"/>
              <a:gd name="connsiteY2" fmla="*/ 336550 h 350578"/>
              <a:gd name="connsiteX3" fmla="*/ 69875 w 76596"/>
              <a:gd name="connsiteY3" fmla="*/ 323850 h 350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596" h="350578">
                <a:moveTo>
                  <a:pt x="63525" y="0"/>
                </a:moveTo>
                <a:cubicBezTo>
                  <a:pt x="31246" y="48154"/>
                  <a:pt x="-1033" y="96308"/>
                  <a:pt x="25" y="152400"/>
                </a:cubicBezTo>
                <a:cubicBezTo>
                  <a:pt x="1083" y="208492"/>
                  <a:pt x="69875" y="336550"/>
                  <a:pt x="69875" y="336550"/>
                </a:cubicBezTo>
                <a:cubicBezTo>
                  <a:pt x="81517" y="365125"/>
                  <a:pt x="75696" y="344487"/>
                  <a:pt x="69875" y="32385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7" name="任意多边形: 形状 156">
            <a:extLst>
              <a:ext uri="{FF2B5EF4-FFF2-40B4-BE49-F238E27FC236}">
                <a16:creationId xmlns:a16="http://schemas.microsoft.com/office/drawing/2014/main" id="{532580F7-07E2-473D-94FE-B29377C0DC83}"/>
              </a:ext>
            </a:extLst>
          </p:cNvPr>
          <p:cNvSpPr/>
          <p:nvPr/>
        </p:nvSpPr>
        <p:spPr bwMode="auto">
          <a:xfrm rot="18110112">
            <a:off x="7326742" y="4100083"/>
            <a:ext cx="45719" cy="157174"/>
          </a:xfrm>
          <a:custGeom>
            <a:avLst/>
            <a:gdLst>
              <a:gd name="connsiteX0" fmla="*/ 63525 w 76596"/>
              <a:gd name="connsiteY0" fmla="*/ 0 h 350578"/>
              <a:gd name="connsiteX1" fmla="*/ 25 w 76596"/>
              <a:gd name="connsiteY1" fmla="*/ 152400 h 350578"/>
              <a:gd name="connsiteX2" fmla="*/ 69875 w 76596"/>
              <a:gd name="connsiteY2" fmla="*/ 336550 h 350578"/>
              <a:gd name="connsiteX3" fmla="*/ 69875 w 76596"/>
              <a:gd name="connsiteY3" fmla="*/ 323850 h 350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596" h="350578">
                <a:moveTo>
                  <a:pt x="63525" y="0"/>
                </a:moveTo>
                <a:cubicBezTo>
                  <a:pt x="31246" y="48154"/>
                  <a:pt x="-1033" y="96308"/>
                  <a:pt x="25" y="152400"/>
                </a:cubicBezTo>
                <a:cubicBezTo>
                  <a:pt x="1083" y="208492"/>
                  <a:pt x="69875" y="336550"/>
                  <a:pt x="69875" y="336550"/>
                </a:cubicBezTo>
                <a:cubicBezTo>
                  <a:pt x="81517" y="365125"/>
                  <a:pt x="75696" y="344487"/>
                  <a:pt x="69875" y="32385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9" name="矩形 158">
            <a:extLst>
              <a:ext uri="{FF2B5EF4-FFF2-40B4-BE49-F238E27FC236}">
                <a16:creationId xmlns:a16="http://schemas.microsoft.com/office/drawing/2014/main" id="{B8B65260-E9C8-457C-ADFC-65AF06BFA904}"/>
              </a:ext>
            </a:extLst>
          </p:cNvPr>
          <p:cNvSpPr/>
          <p:nvPr/>
        </p:nvSpPr>
        <p:spPr bwMode="auto">
          <a:xfrm rot="6791108" flipH="1">
            <a:off x="6216365" y="4657660"/>
            <a:ext cx="36000" cy="11161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160" name="NO.1 SUB 용접라인_S10_KEY ASSY 용접009">
            <a:extLst>
              <a:ext uri="{FF2B5EF4-FFF2-40B4-BE49-F238E27FC236}">
                <a16:creationId xmlns:a16="http://schemas.microsoft.com/office/drawing/2014/main" id="{E6FF2FEA-709C-449B-991C-648711B43E0C}"/>
              </a:ext>
            </a:extLst>
          </p:cNvPr>
          <p:cNvCxnSpPr>
            <a:cxnSpLocks/>
            <a:stCxn id="123" idx="2"/>
            <a:endCxn id="138" idx="3"/>
          </p:cNvCxnSpPr>
          <p:nvPr/>
        </p:nvCxnSpPr>
        <p:spPr>
          <a:xfrm flipH="1">
            <a:off x="7409143" y="1199462"/>
            <a:ext cx="155735" cy="589683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61" name="NO.1 SUB 용접라인_S10_KEY ASSY 용접009">
            <a:extLst>
              <a:ext uri="{FF2B5EF4-FFF2-40B4-BE49-F238E27FC236}">
                <a16:creationId xmlns:a16="http://schemas.microsoft.com/office/drawing/2014/main" id="{151A43C2-0981-40D6-8BD3-A5A67165F0D8}"/>
              </a:ext>
            </a:extLst>
          </p:cNvPr>
          <p:cNvCxnSpPr>
            <a:cxnSpLocks/>
            <a:stCxn id="123" idx="2"/>
            <a:endCxn id="127" idx="3"/>
          </p:cNvCxnSpPr>
          <p:nvPr/>
        </p:nvCxnSpPr>
        <p:spPr>
          <a:xfrm>
            <a:off x="7564878" y="1199462"/>
            <a:ext cx="272618" cy="737016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62" name="NO.1 SUB 용접라인_S10_KEY ASSY 용접008">
            <a:extLst>
              <a:ext uri="{FF2B5EF4-FFF2-40B4-BE49-F238E27FC236}">
                <a16:creationId xmlns:a16="http://schemas.microsoft.com/office/drawing/2014/main" id="{23D3B2F4-CF3F-458F-B0F6-D4B18A4E9A73}"/>
              </a:ext>
            </a:extLst>
          </p:cNvPr>
          <p:cNvSpPr txBox="1"/>
          <p:nvPr/>
        </p:nvSpPr>
        <p:spPr>
          <a:xfrm>
            <a:off x="7002491" y="3597741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163" name="NO.1 SUB 용접라인_S10_KEY ASSY 용접009">
            <a:extLst>
              <a:ext uri="{FF2B5EF4-FFF2-40B4-BE49-F238E27FC236}">
                <a16:creationId xmlns:a16="http://schemas.microsoft.com/office/drawing/2014/main" id="{30311D62-DE7B-44BB-9ACF-50E1255C9E05}"/>
              </a:ext>
            </a:extLst>
          </p:cNvPr>
          <p:cNvCxnSpPr>
            <a:cxnSpLocks/>
            <a:stCxn id="157" idx="0"/>
            <a:endCxn id="162" idx="2"/>
          </p:cNvCxnSpPr>
          <p:nvPr/>
        </p:nvCxnSpPr>
        <p:spPr>
          <a:xfrm flipH="1" flipV="1">
            <a:off x="7136635" y="3746966"/>
            <a:ext cx="154144" cy="377459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64" name="NO.1 SUB 용접라인_S10_KEY ASSY 용접008">
            <a:extLst>
              <a:ext uri="{FF2B5EF4-FFF2-40B4-BE49-F238E27FC236}">
                <a16:creationId xmlns:a16="http://schemas.microsoft.com/office/drawing/2014/main" id="{A1763D26-9617-4C13-839F-3712FAEA8A67}"/>
              </a:ext>
            </a:extLst>
          </p:cNvPr>
          <p:cNvSpPr txBox="1"/>
          <p:nvPr/>
        </p:nvSpPr>
        <p:spPr>
          <a:xfrm>
            <a:off x="7490551" y="2367562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165" name="NO.1 SUB 용접라인_S10_KEY ASSY 용접009">
            <a:extLst>
              <a:ext uri="{FF2B5EF4-FFF2-40B4-BE49-F238E27FC236}">
                <a16:creationId xmlns:a16="http://schemas.microsoft.com/office/drawing/2014/main" id="{66455028-B5B3-41EE-BC9A-7718D0F07870}"/>
              </a:ext>
            </a:extLst>
          </p:cNvPr>
          <p:cNvCxnSpPr>
            <a:cxnSpLocks/>
            <a:stCxn id="139" idx="1"/>
            <a:endCxn id="164" idx="0"/>
          </p:cNvCxnSpPr>
          <p:nvPr/>
        </p:nvCxnSpPr>
        <p:spPr>
          <a:xfrm>
            <a:off x="7548606" y="1852057"/>
            <a:ext cx="76089" cy="515505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34" name="图片 33">
            <a:extLst>
              <a:ext uri="{FF2B5EF4-FFF2-40B4-BE49-F238E27FC236}">
                <a16:creationId xmlns:a16="http://schemas.microsoft.com/office/drawing/2014/main" id="{27C7A269-4DDF-4C25-A482-7A3A32C87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628" y="5307311"/>
            <a:ext cx="950243" cy="57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FE0907F9-1CAD-4EFC-888F-161619AA4B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3" t="30621" r="34250" b="31579"/>
          <a:stretch/>
        </p:blipFill>
        <p:spPr bwMode="auto">
          <a:xfrm>
            <a:off x="2144734" y="5385072"/>
            <a:ext cx="982512" cy="61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8F374831-BDE4-4114-B513-51E15B055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990" y="5360948"/>
            <a:ext cx="950243" cy="57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E35FEFF3-C149-4548-B5E2-A864A173F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532" y="5368376"/>
            <a:ext cx="950243" cy="57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397E3FCF-A679-47CF-AEA4-F3C987248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481" y="5195551"/>
            <a:ext cx="660605" cy="44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E6081C62-D049-4948-8B46-B6C9C669C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217" y="5273492"/>
            <a:ext cx="860697" cy="57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322A38C1-2AA6-4395-B473-E568A3F09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602" y="5398218"/>
            <a:ext cx="864499" cy="57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02254CE6-63D4-4AD4-BBF2-5C170F27E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233" y="5102650"/>
            <a:ext cx="966712" cy="59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E037B996-6AEC-4B4D-B239-F5FCA9422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097" y="5187822"/>
            <a:ext cx="962460" cy="59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D2567078-2C89-4F9E-95D5-72E6AD9FB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720" y="5342240"/>
            <a:ext cx="960993" cy="59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001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Box 17"/>
          <p:cNvSpPr txBox="1"/>
          <p:nvPr/>
        </p:nvSpPr>
        <p:spPr>
          <a:xfrm>
            <a:off x="0" y="0"/>
            <a:ext cx="83375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ko-KR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현대하모니 M" pitchFamily="18" charset="-127"/>
              </a:rPr>
              <a:t>▣ 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底座模块化 座框焊道（方案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 示意图</a:t>
            </a:r>
            <a:endParaRPr lang="ko-KR" altLang="en-US" sz="2400" dirty="0">
              <a:solidFill>
                <a:srgbClr val="000000"/>
              </a:solidFill>
              <a:latin typeface="微软雅黑" panose="020B0503020204020204" pitchFamily="34" charset="-122"/>
              <a:ea typeface="현대하모니 M" pitchFamily="18" charset="-127"/>
            </a:endParaRPr>
          </a:p>
        </p:txBody>
      </p:sp>
      <p:graphicFrame>
        <p:nvGraphicFramePr>
          <p:cNvPr id="51" name="표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845620"/>
              </p:ext>
            </p:extLst>
          </p:nvPr>
        </p:nvGraphicFramePr>
        <p:xfrm>
          <a:off x="128588" y="549275"/>
          <a:ext cx="9648825" cy="6034892"/>
        </p:xfrm>
        <a:graphic>
          <a:graphicData uri="http://schemas.openxmlformats.org/drawingml/2006/table">
            <a:tbl>
              <a:tblPr/>
              <a:tblGrid>
                <a:gridCol w="611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6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5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66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066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6211">
                <a:tc row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区分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row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ko-KR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区分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座框一序</a:t>
                      </a:r>
                      <a:endParaRPr kumimoji="0" lang="en-US" altLang="ko-K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altLang="ko-K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座框二序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21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Malgun Gothic" panose="020B0503020000020004" charset="-127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Malgun Gothic" panose="020B0503020000020004" charset="-127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4000">
                <a:tc row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座框焊接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概略图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补焊</a:t>
                      </a: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95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ko-KR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焊接长度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Arc Robot : 845mm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Arc Robot : mm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511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图片 2">
            <a:extLst>
              <a:ext uri="{FF2B5EF4-FFF2-40B4-BE49-F238E27FC236}">
                <a16:creationId xmlns:a16="http://schemas.microsoft.com/office/drawing/2014/main" id="{7CBC5C2E-F42B-4DF7-9CAD-54190A434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152" y="923838"/>
            <a:ext cx="1036174" cy="108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F67F94B-A593-4C04-B9A0-942E5A387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429" y="1972459"/>
            <a:ext cx="1036178" cy="108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A115317-D1A2-4A64-AD6D-72ADB7B055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6241" y="1972459"/>
            <a:ext cx="1036178" cy="108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7337404-66FC-4972-A5DF-097C981C3B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1868" y="923838"/>
            <a:ext cx="1036178" cy="108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F504881-47D4-46E7-9203-1F705C0C23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6241" y="3081977"/>
            <a:ext cx="1473254" cy="1440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869EEC-5766-4376-AC01-D663317B37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5120" y="3081977"/>
            <a:ext cx="1639063" cy="1440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D522701-190E-4047-B4E5-2F873F8A03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03533" y="4597599"/>
            <a:ext cx="1639063" cy="1440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52701D3-19E9-49FE-A70E-E362E59FEC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8927" y="4597599"/>
            <a:ext cx="1639063" cy="14400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5A67D68E-8687-4A99-8D82-1224EF78EFC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1631" r="10005" b="25024"/>
          <a:stretch/>
        </p:blipFill>
        <p:spPr>
          <a:xfrm>
            <a:off x="4102229" y="945489"/>
            <a:ext cx="880643" cy="660197"/>
          </a:xfrm>
          <a:prstGeom prst="rect">
            <a:avLst/>
          </a:prstGeom>
        </p:spPr>
      </p:pic>
      <p:sp>
        <p:nvSpPr>
          <p:cNvPr id="22" name="NO.1 SUB 용접라인_S10_KEY ASSY 용접008">
            <a:extLst>
              <a:ext uri="{FF2B5EF4-FFF2-40B4-BE49-F238E27FC236}">
                <a16:creationId xmlns:a16="http://schemas.microsoft.com/office/drawing/2014/main" id="{4A2F05EC-C549-474C-AA15-14DC3A105D91}"/>
              </a:ext>
            </a:extLst>
          </p:cNvPr>
          <p:cNvSpPr txBox="1"/>
          <p:nvPr/>
        </p:nvSpPr>
        <p:spPr>
          <a:xfrm>
            <a:off x="2498900" y="983641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2*30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23" name="NO.1 SUB 용접라인_S10_KEY ASSY 용접009">
            <a:extLst>
              <a:ext uri="{FF2B5EF4-FFF2-40B4-BE49-F238E27FC236}">
                <a16:creationId xmlns:a16="http://schemas.microsoft.com/office/drawing/2014/main" id="{0C16544A-2E37-4B45-BE77-EDDD55ED37B7}"/>
              </a:ext>
            </a:extLst>
          </p:cNvPr>
          <p:cNvCxnSpPr>
            <a:cxnSpLocks/>
            <a:stCxn id="30" idx="2"/>
            <a:endCxn id="22" idx="3"/>
          </p:cNvCxnSpPr>
          <p:nvPr/>
        </p:nvCxnSpPr>
        <p:spPr>
          <a:xfrm flipH="1" flipV="1">
            <a:off x="2767187" y="1058254"/>
            <a:ext cx="315306" cy="237115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4" name="NO.1 SUB 용접라인_S10_KEY ASSY 용접009">
            <a:extLst>
              <a:ext uri="{FF2B5EF4-FFF2-40B4-BE49-F238E27FC236}">
                <a16:creationId xmlns:a16="http://schemas.microsoft.com/office/drawing/2014/main" id="{D165294A-915C-4765-B7EE-4CFEBAC14391}"/>
              </a:ext>
            </a:extLst>
          </p:cNvPr>
          <p:cNvCxnSpPr>
            <a:cxnSpLocks/>
            <a:stCxn id="29" idx="0"/>
            <a:endCxn id="22" idx="1"/>
          </p:cNvCxnSpPr>
          <p:nvPr/>
        </p:nvCxnSpPr>
        <p:spPr>
          <a:xfrm flipV="1">
            <a:off x="2199352" y="1058254"/>
            <a:ext cx="299548" cy="164374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5" name="NO.1 SUB 용접라인_S10_KEY ASSY 용접008">
            <a:extLst>
              <a:ext uri="{FF2B5EF4-FFF2-40B4-BE49-F238E27FC236}">
                <a16:creationId xmlns:a16="http://schemas.microsoft.com/office/drawing/2014/main" id="{B6E8A432-62A8-40D6-92D2-42A59BA121F1}"/>
              </a:ext>
            </a:extLst>
          </p:cNvPr>
          <p:cNvSpPr txBox="1"/>
          <p:nvPr/>
        </p:nvSpPr>
        <p:spPr>
          <a:xfrm>
            <a:off x="2498900" y="1462243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2*20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26" name="NO.1 SUB 용접라인_S10_KEY ASSY 용접009">
            <a:extLst>
              <a:ext uri="{FF2B5EF4-FFF2-40B4-BE49-F238E27FC236}">
                <a16:creationId xmlns:a16="http://schemas.microsoft.com/office/drawing/2014/main" id="{4AC8E8B9-1120-4B2E-810D-483A7196C932}"/>
              </a:ext>
            </a:extLst>
          </p:cNvPr>
          <p:cNvCxnSpPr>
            <a:cxnSpLocks/>
            <a:stCxn id="31" idx="3"/>
            <a:endCxn id="25" idx="3"/>
          </p:cNvCxnSpPr>
          <p:nvPr/>
        </p:nvCxnSpPr>
        <p:spPr>
          <a:xfrm flipH="1">
            <a:off x="2767187" y="1315497"/>
            <a:ext cx="159546" cy="221359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7" name="NO.1 SUB 용접라인_S10_KEY ASSY 용접009">
            <a:extLst>
              <a:ext uri="{FF2B5EF4-FFF2-40B4-BE49-F238E27FC236}">
                <a16:creationId xmlns:a16="http://schemas.microsoft.com/office/drawing/2014/main" id="{E52D513B-8759-499B-A599-A25428DFC7DF}"/>
              </a:ext>
            </a:extLst>
          </p:cNvPr>
          <p:cNvCxnSpPr>
            <a:cxnSpLocks/>
            <a:stCxn id="28" idx="1"/>
            <a:endCxn id="25" idx="1"/>
          </p:cNvCxnSpPr>
          <p:nvPr/>
        </p:nvCxnSpPr>
        <p:spPr>
          <a:xfrm>
            <a:off x="2281576" y="1333286"/>
            <a:ext cx="217324" cy="203570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8" name="矩形 27">
            <a:extLst>
              <a:ext uri="{FF2B5EF4-FFF2-40B4-BE49-F238E27FC236}">
                <a16:creationId xmlns:a16="http://schemas.microsoft.com/office/drawing/2014/main" id="{E176D6FB-DEBF-4AA4-801F-396DDE4B78D3}"/>
              </a:ext>
            </a:extLst>
          </p:cNvPr>
          <p:cNvSpPr/>
          <p:nvPr/>
        </p:nvSpPr>
        <p:spPr bwMode="auto">
          <a:xfrm rot="450132" flipH="1">
            <a:off x="2245730" y="1252699"/>
            <a:ext cx="36000" cy="156473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B5A7F594-CA2A-4C6D-8FF2-9462D0079BD1}"/>
              </a:ext>
            </a:extLst>
          </p:cNvPr>
          <p:cNvSpPr/>
          <p:nvPr/>
        </p:nvSpPr>
        <p:spPr bwMode="auto">
          <a:xfrm rot="4473894" flipH="1">
            <a:off x="2070937" y="1138568"/>
            <a:ext cx="36000" cy="22909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3BF58DBF-61FF-4DCE-9448-D4A66031CAA4}"/>
              </a:ext>
            </a:extLst>
          </p:cNvPr>
          <p:cNvSpPr/>
          <p:nvPr/>
        </p:nvSpPr>
        <p:spPr bwMode="auto">
          <a:xfrm rot="6931276" flipH="1">
            <a:off x="3167862" y="1230175"/>
            <a:ext cx="36000" cy="22909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C2EC424B-8077-4551-860D-D77279E8607B}"/>
              </a:ext>
            </a:extLst>
          </p:cNvPr>
          <p:cNvSpPr/>
          <p:nvPr/>
        </p:nvSpPr>
        <p:spPr bwMode="auto">
          <a:xfrm flipH="1">
            <a:off x="2926733" y="1244373"/>
            <a:ext cx="36000" cy="142248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F202D355-AFF4-49D8-8F21-E88A0E4C13A5}"/>
              </a:ext>
            </a:extLst>
          </p:cNvPr>
          <p:cNvSpPr/>
          <p:nvPr/>
        </p:nvSpPr>
        <p:spPr bwMode="auto">
          <a:xfrm rot="6931276" flipH="1">
            <a:off x="3367136" y="1362460"/>
            <a:ext cx="36000" cy="142248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1CA4B5A0-17B9-430A-93EA-8E271A454EF8}"/>
              </a:ext>
            </a:extLst>
          </p:cNvPr>
          <p:cNvSpPr/>
          <p:nvPr/>
        </p:nvSpPr>
        <p:spPr bwMode="auto">
          <a:xfrm rot="6931276" flipH="1">
            <a:off x="3480622" y="1638642"/>
            <a:ext cx="36000" cy="97157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38" name="NO.1 SUB 용접라인_S10_KEY ASSY 용접008">
            <a:extLst>
              <a:ext uri="{FF2B5EF4-FFF2-40B4-BE49-F238E27FC236}">
                <a16:creationId xmlns:a16="http://schemas.microsoft.com/office/drawing/2014/main" id="{E1009505-DAB5-495B-8CA1-088842FAAA2C}"/>
              </a:ext>
            </a:extLst>
          </p:cNvPr>
          <p:cNvSpPr txBox="1"/>
          <p:nvPr/>
        </p:nvSpPr>
        <p:spPr>
          <a:xfrm>
            <a:off x="3659291" y="1261185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15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39" name="NO.1 SUB 용접라인_S10_KEY ASSY 용접009">
            <a:extLst>
              <a:ext uri="{FF2B5EF4-FFF2-40B4-BE49-F238E27FC236}">
                <a16:creationId xmlns:a16="http://schemas.microsoft.com/office/drawing/2014/main" id="{D9F2230F-4387-4A90-B194-F9F7D624E39E}"/>
              </a:ext>
            </a:extLst>
          </p:cNvPr>
          <p:cNvCxnSpPr>
            <a:cxnSpLocks/>
            <a:stCxn id="32" idx="3"/>
            <a:endCxn id="38" idx="1"/>
          </p:cNvCxnSpPr>
          <p:nvPr/>
        </p:nvCxnSpPr>
        <p:spPr>
          <a:xfrm flipV="1">
            <a:off x="3392891" y="1335798"/>
            <a:ext cx="266400" cy="8154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1" name="NO.1 SUB 용접라인_S10_KEY ASSY 용접008">
            <a:extLst>
              <a:ext uri="{FF2B5EF4-FFF2-40B4-BE49-F238E27FC236}">
                <a16:creationId xmlns:a16="http://schemas.microsoft.com/office/drawing/2014/main" id="{C2259719-816F-4C7B-AC0F-FF55DB29550E}"/>
              </a:ext>
            </a:extLst>
          </p:cNvPr>
          <p:cNvSpPr txBox="1"/>
          <p:nvPr/>
        </p:nvSpPr>
        <p:spPr>
          <a:xfrm>
            <a:off x="3751888" y="1523402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3*10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42" name="NO.1 SUB 용접라인_S10_KEY ASSY 용접009">
            <a:extLst>
              <a:ext uri="{FF2B5EF4-FFF2-40B4-BE49-F238E27FC236}">
                <a16:creationId xmlns:a16="http://schemas.microsoft.com/office/drawing/2014/main" id="{4191104C-ACB2-4217-A8D7-AFB358BEDE2A}"/>
              </a:ext>
            </a:extLst>
          </p:cNvPr>
          <p:cNvCxnSpPr>
            <a:cxnSpLocks/>
            <a:stCxn id="33" idx="3"/>
            <a:endCxn id="41" idx="1"/>
          </p:cNvCxnSpPr>
          <p:nvPr/>
        </p:nvCxnSpPr>
        <p:spPr>
          <a:xfrm flipV="1">
            <a:off x="3506377" y="1598015"/>
            <a:ext cx="245511" cy="7296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5" name="NO.1 SUB 용접라인_S10_KEY ASSY 용접009">
            <a:extLst>
              <a:ext uri="{FF2B5EF4-FFF2-40B4-BE49-F238E27FC236}">
                <a16:creationId xmlns:a16="http://schemas.microsoft.com/office/drawing/2014/main" id="{46572C2A-5D59-4CD6-9A5C-8EEE3FF2DEF5}"/>
              </a:ext>
            </a:extLst>
          </p:cNvPr>
          <p:cNvCxnSpPr>
            <a:cxnSpLocks/>
            <a:stCxn id="41" idx="3"/>
            <a:endCxn id="46" idx="2"/>
          </p:cNvCxnSpPr>
          <p:nvPr/>
        </p:nvCxnSpPr>
        <p:spPr>
          <a:xfrm flipV="1">
            <a:off x="4020175" y="1251019"/>
            <a:ext cx="466043" cy="346996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6" name="矩形 45">
            <a:extLst>
              <a:ext uri="{FF2B5EF4-FFF2-40B4-BE49-F238E27FC236}">
                <a16:creationId xmlns:a16="http://schemas.microsoft.com/office/drawing/2014/main" id="{2E196D3D-2A3E-46A1-9D0B-FD406F461FF3}"/>
              </a:ext>
            </a:extLst>
          </p:cNvPr>
          <p:cNvSpPr/>
          <p:nvPr/>
        </p:nvSpPr>
        <p:spPr bwMode="auto">
          <a:xfrm rot="5400000" flipH="1">
            <a:off x="4516796" y="1202440"/>
            <a:ext cx="36000" cy="97157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F3FE4988-F17F-463E-8DD8-78E05D353E32}"/>
              </a:ext>
            </a:extLst>
          </p:cNvPr>
          <p:cNvSpPr/>
          <p:nvPr/>
        </p:nvSpPr>
        <p:spPr bwMode="auto">
          <a:xfrm rot="5400000" flipH="1">
            <a:off x="4517689" y="1320042"/>
            <a:ext cx="36000" cy="97157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50" name="NO.1 SUB 용접라인_S10_KEY ASSY 용접009">
            <a:extLst>
              <a:ext uri="{FF2B5EF4-FFF2-40B4-BE49-F238E27FC236}">
                <a16:creationId xmlns:a16="http://schemas.microsoft.com/office/drawing/2014/main" id="{FBCD9B1D-BF68-4D5E-A726-79252EB7B5B1}"/>
              </a:ext>
            </a:extLst>
          </p:cNvPr>
          <p:cNvCxnSpPr>
            <a:cxnSpLocks/>
            <a:stCxn id="41" idx="3"/>
            <a:endCxn id="47" idx="2"/>
          </p:cNvCxnSpPr>
          <p:nvPr/>
        </p:nvCxnSpPr>
        <p:spPr>
          <a:xfrm flipV="1">
            <a:off x="4020175" y="1368621"/>
            <a:ext cx="466936" cy="229394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3" name="矩形 52">
            <a:extLst>
              <a:ext uri="{FF2B5EF4-FFF2-40B4-BE49-F238E27FC236}">
                <a16:creationId xmlns:a16="http://schemas.microsoft.com/office/drawing/2014/main" id="{A29044A3-8F2B-4878-8907-23C7F141E04C}"/>
              </a:ext>
            </a:extLst>
          </p:cNvPr>
          <p:cNvSpPr/>
          <p:nvPr/>
        </p:nvSpPr>
        <p:spPr bwMode="auto">
          <a:xfrm rot="21360846" flipH="1">
            <a:off x="1593210" y="2528996"/>
            <a:ext cx="36000" cy="277201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5E372CF8-5E88-4E2F-9D2E-B1638E12DC22}"/>
              </a:ext>
            </a:extLst>
          </p:cNvPr>
          <p:cNvSpPr/>
          <p:nvPr/>
        </p:nvSpPr>
        <p:spPr bwMode="auto">
          <a:xfrm rot="389832" flipH="1">
            <a:off x="3586295" y="2563472"/>
            <a:ext cx="36000" cy="277201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6646B400-0DE8-452B-AB22-C43C3AE250F6}"/>
              </a:ext>
            </a:extLst>
          </p:cNvPr>
          <p:cNvSpPr/>
          <p:nvPr/>
        </p:nvSpPr>
        <p:spPr bwMode="auto">
          <a:xfrm rot="18048965" flipH="1">
            <a:off x="3025294" y="2714508"/>
            <a:ext cx="36000" cy="252001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532D5EBB-5886-4852-8D44-5A31B86EBE53}"/>
              </a:ext>
            </a:extLst>
          </p:cNvPr>
          <p:cNvSpPr/>
          <p:nvPr/>
        </p:nvSpPr>
        <p:spPr bwMode="auto">
          <a:xfrm rot="15192310" flipH="1">
            <a:off x="2181351" y="2768148"/>
            <a:ext cx="36000" cy="252001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C20D4E0F-9DAC-4208-A12C-B15332BA15EB}"/>
              </a:ext>
            </a:extLst>
          </p:cNvPr>
          <p:cNvSpPr/>
          <p:nvPr/>
        </p:nvSpPr>
        <p:spPr bwMode="auto">
          <a:xfrm rot="21315490" flipH="1">
            <a:off x="2376613" y="2246757"/>
            <a:ext cx="36000" cy="142248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36414E60-0675-41F7-B1A4-5FAF2F6B931F}"/>
              </a:ext>
            </a:extLst>
          </p:cNvPr>
          <p:cNvSpPr/>
          <p:nvPr/>
        </p:nvSpPr>
        <p:spPr bwMode="auto">
          <a:xfrm rot="365146" flipH="1">
            <a:off x="2884428" y="2216073"/>
            <a:ext cx="36000" cy="142248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59" name="NO.1 SUB 용접라인_S10_KEY ASSY 용접008">
            <a:extLst>
              <a:ext uri="{FF2B5EF4-FFF2-40B4-BE49-F238E27FC236}">
                <a16:creationId xmlns:a16="http://schemas.microsoft.com/office/drawing/2014/main" id="{DA8837CC-0B6F-4CD1-B2B9-32074185283B}"/>
              </a:ext>
            </a:extLst>
          </p:cNvPr>
          <p:cNvSpPr txBox="1"/>
          <p:nvPr/>
        </p:nvSpPr>
        <p:spPr>
          <a:xfrm>
            <a:off x="2464000" y="2867672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2*20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60" name="NO.1 SUB 용접라인_S10_KEY ASSY 용접009">
            <a:extLst>
              <a:ext uri="{FF2B5EF4-FFF2-40B4-BE49-F238E27FC236}">
                <a16:creationId xmlns:a16="http://schemas.microsoft.com/office/drawing/2014/main" id="{DDBC9CCC-0A6A-4698-8006-C3A39B69C242}"/>
              </a:ext>
            </a:extLst>
          </p:cNvPr>
          <p:cNvCxnSpPr>
            <a:cxnSpLocks/>
            <a:stCxn id="55" idx="0"/>
            <a:endCxn id="59" idx="3"/>
          </p:cNvCxnSpPr>
          <p:nvPr/>
        </p:nvCxnSpPr>
        <p:spPr>
          <a:xfrm flipH="1">
            <a:off x="2732287" y="2775960"/>
            <a:ext cx="202796" cy="166325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1" name="NO.1 SUB 용접라인_S10_KEY ASSY 용접009">
            <a:extLst>
              <a:ext uri="{FF2B5EF4-FFF2-40B4-BE49-F238E27FC236}">
                <a16:creationId xmlns:a16="http://schemas.microsoft.com/office/drawing/2014/main" id="{0DCE55E9-3C56-4BD8-B525-33AACB097903}"/>
              </a:ext>
            </a:extLst>
          </p:cNvPr>
          <p:cNvCxnSpPr>
            <a:cxnSpLocks/>
            <a:stCxn id="56" idx="2"/>
            <a:endCxn id="59" idx="1"/>
          </p:cNvCxnSpPr>
          <p:nvPr/>
        </p:nvCxnSpPr>
        <p:spPr>
          <a:xfrm>
            <a:off x="2319977" y="2857741"/>
            <a:ext cx="144023" cy="84544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4" name="NO.1 SUB 용접라인_S10_KEY ASSY 용접008">
            <a:extLst>
              <a:ext uri="{FF2B5EF4-FFF2-40B4-BE49-F238E27FC236}">
                <a16:creationId xmlns:a16="http://schemas.microsoft.com/office/drawing/2014/main" id="{A7D0C079-0C9F-4596-9895-AE36605887BD}"/>
              </a:ext>
            </a:extLst>
          </p:cNvPr>
          <p:cNvSpPr txBox="1"/>
          <p:nvPr/>
        </p:nvSpPr>
        <p:spPr>
          <a:xfrm>
            <a:off x="2512419" y="2088696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2*20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65" name="NO.1 SUB 용접라인_S10_KEY ASSY 용접009">
            <a:extLst>
              <a:ext uri="{FF2B5EF4-FFF2-40B4-BE49-F238E27FC236}">
                <a16:creationId xmlns:a16="http://schemas.microsoft.com/office/drawing/2014/main" id="{D6674985-BD6E-4E6E-B215-9721BD8B9B49}"/>
              </a:ext>
            </a:extLst>
          </p:cNvPr>
          <p:cNvCxnSpPr>
            <a:cxnSpLocks/>
            <a:stCxn id="58" idx="0"/>
            <a:endCxn id="64" idx="3"/>
          </p:cNvCxnSpPr>
          <p:nvPr/>
        </p:nvCxnSpPr>
        <p:spPr>
          <a:xfrm flipH="1" flipV="1">
            <a:off x="2780706" y="2163309"/>
            <a:ext cx="129262" cy="53165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6" name="NO.1 SUB 용접라인_S10_KEY ASSY 용접009">
            <a:extLst>
              <a:ext uri="{FF2B5EF4-FFF2-40B4-BE49-F238E27FC236}">
                <a16:creationId xmlns:a16="http://schemas.microsoft.com/office/drawing/2014/main" id="{92ED2890-CDB0-4EA1-859D-75D0CAD65B4E}"/>
              </a:ext>
            </a:extLst>
          </p:cNvPr>
          <p:cNvCxnSpPr>
            <a:cxnSpLocks/>
            <a:stCxn id="57" idx="0"/>
            <a:endCxn id="64" idx="1"/>
          </p:cNvCxnSpPr>
          <p:nvPr/>
        </p:nvCxnSpPr>
        <p:spPr>
          <a:xfrm flipV="1">
            <a:off x="2388733" y="2163309"/>
            <a:ext cx="123686" cy="83691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9" name="NO.1 SUB 용접라인_S10_KEY ASSY 용접008">
            <a:extLst>
              <a:ext uri="{FF2B5EF4-FFF2-40B4-BE49-F238E27FC236}">
                <a16:creationId xmlns:a16="http://schemas.microsoft.com/office/drawing/2014/main" id="{DC0421C0-149A-46A3-8F87-D06E6F09FE72}"/>
              </a:ext>
            </a:extLst>
          </p:cNvPr>
          <p:cNvSpPr txBox="1"/>
          <p:nvPr/>
        </p:nvSpPr>
        <p:spPr>
          <a:xfrm>
            <a:off x="1433831" y="2096287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30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70" name="NO.1 SUB 용접라인_S10_KEY ASSY 용접009">
            <a:extLst>
              <a:ext uri="{FF2B5EF4-FFF2-40B4-BE49-F238E27FC236}">
                <a16:creationId xmlns:a16="http://schemas.microsoft.com/office/drawing/2014/main" id="{6F6B64C6-3179-4660-BCED-1F8ACB522A85}"/>
              </a:ext>
            </a:extLst>
          </p:cNvPr>
          <p:cNvCxnSpPr>
            <a:cxnSpLocks/>
            <a:stCxn id="53" idx="0"/>
            <a:endCxn id="69" idx="2"/>
          </p:cNvCxnSpPr>
          <p:nvPr/>
        </p:nvCxnSpPr>
        <p:spPr>
          <a:xfrm flipH="1" flipV="1">
            <a:off x="1567975" y="2245512"/>
            <a:ext cx="33601" cy="283819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3" name="NO.1 SUB 용접라인_S10_KEY ASSY 용접008">
            <a:extLst>
              <a:ext uri="{FF2B5EF4-FFF2-40B4-BE49-F238E27FC236}">
                <a16:creationId xmlns:a16="http://schemas.microsoft.com/office/drawing/2014/main" id="{B0BBA931-02BC-41E8-A46F-C4DC3BC5A9F0}"/>
              </a:ext>
            </a:extLst>
          </p:cNvPr>
          <p:cNvSpPr txBox="1"/>
          <p:nvPr/>
        </p:nvSpPr>
        <p:spPr>
          <a:xfrm>
            <a:off x="3656014" y="2052499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30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74" name="NO.1 SUB 용접라인_S10_KEY ASSY 용접009">
            <a:extLst>
              <a:ext uri="{FF2B5EF4-FFF2-40B4-BE49-F238E27FC236}">
                <a16:creationId xmlns:a16="http://schemas.microsoft.com/office/drawing/2014/main" id="{745282CE-F519-4E69-A6DD-BF57CE58D492}"/>
              </a:ext>
            </a:extLst>
          </p:cNvPr>
          <p:cNvCxnSpPr>
            <a:cxnSpLocks/>
            <a:stCxn id="54" idx="0"/>
            <a:endCxn id="73" idx="2"/>
          </p:cNvCxnSpPr>
          <p:nvPr/>
        </p:nvCxnSpPr>
        <p:spPr>
          <a:xfrm flipV="1">
            <a:off x="3619978" y="2201724"/>
            <a:ext cx="170180" cy="362638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6" name="矩形 75">
            <a:extLst>
              <a:ext uri="{FF2B5EF4-FFF2-40B4-BE49-F238E27FC236}">
                <a16:creationId xmlns:a16="http://schemas.microsoft.com/office/drawing/2014/main" id="{18F852E3-DE31-4759-98BB-D07CD4060722}"/>
              </a:ext>
            </a:extLst>
          </p:cNvPr>
          <p:cNvSpPr/>
          <p:nvPr/>
        </p:nvSpPr>
        <p:spPr bwMode="auto">
          <a:xfrm rot="13995649" flipH="1">
            <a:off x="1911956" y="3824842"/>
            <a:ext cx="36000" cy="252001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92725536-BD0D-4DD4-A361-FE4338074157}"/>
              </a:ext>
            </a:extLst>
          </p:cNvPr>
          <p:cNvSpPr/>
          <p:nvPr/>
        </p:nvSpPr>
        <p:spPr bwMode="auto">
          <a:xfrm rot="21360846" flipH="1">
            <a:off x="1593210" y="4231483"/>
            <a:ext cx="36000" cy="88325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3ED98F35-98A1-46AB-85EB-F96908D1F194}"/>
              </a:ext>
            </a:extLst>
          </p:cNvPr>
          <p:cNvSpPr/>
          <p:nvPr/>
        </p:nvSpPr>
        <p:spPr bwMode="auto">
          <a:xfrm rot="14213792" flipH="1">
            <a:off x="2400430" y="3466415"/>
            <a:ext cx="36000" cy="252001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3CF929AC-C01C-4753-9AE4-D828C6BF51E9}"/>
              </a:ext>
            </a:extLst>
          </p:cNvPr>
          <p:cNvSpPr/>
          <p:nvPr/>
        </p:nvSpPr>
        <p:spPr bwMode="auto">
          <a:xfrm rot="7602821" flipH="1">
            <a:off x="2715570" y="3418058"/>
            <a:ext cx="36000" cy="208265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id="{29F60F9A-43D5-4412-9CDD-1F5240DFED23}"/>
              </a:ext>
            </a:extLst>
          </p:cNvPr>
          <p:cNvSpPr/>
          <p:nvPr/>
        </p:nvSpPr>
        <p:spPr bwMode="auto">
          <a:xfrm rot="21360846" flipH="1">
            <a:off x="1950541" y="4373392"/>
            <a:ext cx="36000" cy="88325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id="{6C09C3B9-909C-4CB3-9BA5-E0737D1DE457}"/>
              </a:ext>
            </a:extLst>
          </p:cNvPr>
          <p:cNvSpPr/>
          <p:nvPr/>
        </p:nvSpPr>
        <p:spPr bwMode="auto">
          <a:xfrm rot="21360846" flipH="1">
            <a:off x="4537822" y="3464359"/>
            <a:ext cx="36000" cy="88325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id="{20F8AACB-05FE-4339-B3AD-BCA1D3CDA3DA}"/>
              </a:ext>
            </a:extLst>
          </p:cNvPr>
          <p:cNvSpPr/>
          <p:nvPr/>
        </p:nvSpPr>
        <p:spPr bwMode="auto">
          <a:xfrm rot="13816783" flipH="1">
            <a:off x="3821745" y="3675976"/>
            <a:ext cx="36000" cy="252001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id="{89C21372-A30C-46AF-A33B-E68300A3DCFE}"/>
              </a:ext>
            </a:extLst>
          </p:cNvPr>
          <p:cNvSpPr/>
          <p:nvPr/>
        </p:nvSpPr>
        <p:spPr bwMode="auto">
          <a:xfrm rot="6636317" flipH="1">
            <a:off x="3684566" y="3955307"/>
            <a:ext cx="36000" cy="142248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id="{96B66FC4-3369-47A8-B747-8FD510C5CC3E}"/>
              </a:ext>
            </a:extLst>
          </p:cNvPr>
          <p:cNvSpPr/>
          <p:nvPr/>
        </p:nvSpPr>
        <p:spPr bwMode="auto">
          <a:xfrm rot="2863124" flipH="1">
            <a:off x="3619862" y="3705034"/>
            <a:ext cx="36000" cy="97157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88" name="矩形 87">
            <a:extLst>
              <a:ext uri="{FF2B5EF4-FFF2-40B4-BE49-F238E27FC236}">
                <a16:creationId xmlns:a16="http://schemas.microsoft.com/office/drawing/2014/main" id="{DC2291A2-1C13-481C-82A9-8B84EB5C6088}"/>
              </a:ext>
            </a:extLst>
          </p:cNvPr>
          <p:cNvSpPr/>
          <p:nvPr/>
        </p:nvSpPr>
        <p:spPr bwMode="auto">
          <a:xfrm rot="2863124" flipH="1">
            <a:off x="3835484" y="3525355"/>
            <a:ext cx="36000" cy="97157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89" name="矩形 88">
            <a:extLst>
              <a:ext uri="{FF2B5EF4-FFF2-40B4-BE49-F238E27FC236}">
                <a16:creationId xmlns:a16="http://schemas.microsoft.com/office/drawing/2014/main" id="{A86E8F11-5D01-4551-9AC5-9BBEA8590117}"/>
              </a:ext>
            </a:extLst>
          </p:cNvPr>
          <p:cNvSpPr/>
          <p:nvPr/>
        </p:nvSpPr>
        <p:spPr bwMode="auto">
          <a:xfrm rot="2863124" flipH="1">
            <a:off x="4049697" y="3357109"/>
            <a:ext cx="36000" cy="97157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90" name="矩形 89">
            <a:extLst>
              <a:ext uri="{FF2B5EF4-FFF2-40B4-BE49-F238E27FC236}">
                <a16:creationId xmlns:a16="http://schemas.microsoft.com/office/drawing/2014/main" id="{0DD3833D-89E2-412F-A367-D138C0B913A8}"/>
              </a:ext>
            </a:extLst>
          </p:cNvPr>
          <p:cNvSpPr/>
          <p:nvPr/>
        </p:nvSpPr>
        <p:spPr bwMode="auto">
          <a:xfrm rot="2863124" flipH="1">
            <a:off x="4272502" y="3172297"/>
            <a:ext cx="36000" cy="97157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92" name="矩形 91">
            <a:extLst>
              <a:ext uri="{FF2B5EF4-FFF2-40B4-BE49-F238E27FC236}">
                <a16:creationId xmlns:a16="http://schemas.microsoft.com/office/drawing/2014/main" id="{41CA6687-3AC9-4BA1-A2DD-F18FC7B943D5}"/>
              </a:ext>
            </a:extLst>
          </p:cNvPr>
          <p:cNvSpPr/>
          <p:nvPr/>
        </p:nvSpPr>
        <p:spPr bwMode="auto">
          <a:xfrm rot="10198474" flipH="1">
            <a:off x="3543281" y="4129877"/>
            <a:ext cx="36000" cy="156473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93" name="矩形 92">
            <a:extLst>
              <a:ext uri="{FF2B5EF4-FFF2-40B4-BE49-F238E27FC236}">
                <a16:creationId xmlns:a16="http://schemas.microsoft.com/office/drawing/2014/main" id="{1488C065-4D58-4F61-8970-58AE3C6EDEDD}"/>
              </a:ext>
            </a:extLst>
          </p:cNvPr>
          <p:cNvSpPr/>
          <p:nvPr/>
        </p:nvSpPr>
        <p:spPr bwMode="auto">
          <a:xfrm rot="21360846" flipH="1">
            <a:off x="2580143" y="5784890"/>
            <a:ext cx="36000" cy="88325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94" name="矩形 93">
            <a:extLst>
              <a:ext uri="{FF2B5EF4-FFF2-40B4-BE49-F238E27FC236}">
                <a16:creationId xmlns:a16="http://schemas.microsoft.com/office/drawing/2014/main" id="{180A484D-53E2-421F-AFF5-B8D25E32CFF6}"/>
              </a:ext>
            </a:extLst>
          </p:cNvPr>
          <p:cNvSpPr/>
          <p:nvPr/>
        </p:nvSpPr>
        <p:spPr bwMode="auto">
          <a:xfrm rot="1420872" flipH="1">
            <a:off x="3522599" y="4903914"/>
            <a:ext cx="36000" cy="88325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95" name="矩形 94">
            <a:extLst>
              <a:ext uri="{FF2B5EF4-FFF2-40B4-BE49-F238E27FC236}">
                <a16:creationId xmlns:a16="http://schemas.microsoft.com/office/drawing/2014/main" id="{E20CB3A8-7779-4749-BAE0-2635FE34F016}"/>
              </a:ext>
            </a:extLst>
          </p:cNvPr>
          <p:cNvSpPr/>
          <p:nvPr/>
        </p:nvSpPr>
        <p:spPr bwMode="auto">
          <a:xfrm rot="6990532" flipH="1">
            <a:off x="2566788" y="5249502"/>
            <a:ext cx="36000" cy="252001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96" name="矩形 95">
            <a:extLst>
              <a:ext uri="{FF2B5EF4-FFF2-40B4-BE49-F238E27FC236}">
                <a16:creationId xmlns:a16="http://schemas.microsoft.com/office/drawing/2014/main" id="{1F7D4E64-6C45-4378-8B2C-610E2B050EC9}"/>
              </a:ext>
            </a:extLst>
          </p:cNvPr>
          <p:cNvSpPr/>
          <p:nvPr/>
        </p:nvSpPr>
        <p:spPr bwMode="auto">
          <a:xfrm rot="21360846" flipH="1">
            <a:off x="2965760" y="5619708"/>
            <a:ext cx="36000" cy="88325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98" name="矩形 97">
            <a:extLst>
              <a:ext uri="{FF2B5EF4-FFF2-40B4-BE49-F238E27FC236}">
                <a16:creationId xmlns:a16="http://schemas.microsoft.com/office/drawing/2014/main" id="{501C1893-C360-48D1-849A-52476F5FFE23}"/>
              </a:ext>
            </a:extLst>
          </p:cNvPr>
          <p:cNvSpPr/>
          <p:nvPr/>
        </p:nvSpPr>
        <p:spPr bwMode="auto">
          <a:xfrm rot="13816783" flipH="1">
            <a:off x="1641430" y="4943172"/>
            <a:ext cx="36000" cy="206203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99" name="矩形 98">
            <a:extLst>
              <a:ext uri="{FF2B5EF4-FFF2-40B4-BE49-F238E27FC236}">
                <a16:creationId xmlns:a16="http://schemas.microsoft.com/office/drawing/2014/main" id="{B9E09659-E69F-4DCD-892C-6260F237AF33}"/>
              </a:ext>
            </a:extLst>
          </p:cNvPr>
          <p:cNvSpPr/>
          <p:nvPr/>
        </p:nvSpPr>
        <p:spPr bwMode="auto">
          <a:xfrm rot="6857419" flipH="1">
            <a:off x="2008296" y="5001382"/>
            <a:ext cx="36000" cy="208265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00" name="矩形 99">
            <a:extLst>
              <a:ext uri="{FF2B5EF4-FFF2-40B4-BE49-F238E27FC236}">
                <a16:creationId xmlns:a16="http://schemas.microsoft.com/office/drawing/2014/main" id="{C04C6C18-8ADA-48D2-8B0D-49A775790161}"/>
              </a:ext>
            </a:extLst>
          </p:cNvPr>
          <p:cNvSpPr/>
          <p:nvPr/>
        </p:nvSpPr>
        <p:spPr bwMode="auto">
          <a:xfrm rot="12058807" flipH="1">
            <a:off x="4634739" y="5678433"/>
            <a:ext cx="36000" cy="142248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01" name="矩形 100">
            <a:extLst>
              <a:ext uri="{FF2B5EF4-FFF2-40B4-BE49-F238E27FC236}">
                <a16:creationId xmlns:a16="http://schemas.microsoft.com/office/drawing/2014/main" id="{33D3C04F-A34A-4400-8D9C-EA26CB98C9F1}"/>
              </a:ext>
            </a:extLst>
          </p:cNvPr>
          <p:cNvSpPr/>
          <p:nvPr/>
        </p:nvSpPr>
        <p:spPr bwMode="auto">
          <a:xfrm rot="14922794" flipH="1">
            <a:off x="4504154" y="5505607"/>
            <a:ext cx="36000" cy="117560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02" name="矩形 101">
            <a:extLst>
              <a:ext uri="{FF2B5EF4-FFF2-40B4-BE49-F238E27FC236}">
                <a16:creationId xmlns:a16="http://schemas.microsoft.com/office/drawing/2014/main" id="{367CE1E1-E136-4FEB-BA93-3006201C6532}"/>
              </a:ext>
            </a:extLst>
          </p:cNvPr>
          <p:cNvSpPr/>
          <p:nvPr/>
        </p:nvSpPr>
        <p:spPr bwMode="auto">
          <a:xfrm rot="7665217" flipH="1">
            <a:off x="4357050" y="5277798"/>
            <a:ext cx="36000" cy="142248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03" name="矩形 102">
            <a:extLst>
              <a:ext uri="{FF2B5EF4-FFF2-40B4-BE49-F238E27FC236}">
                <a16:creationId xmlns:a16="http://schemas.microsoft.com/office/drawing/2014/main" id="{578FFA37-119D-4896-BECC-901E96A52B34}"/>
              </a:ext>
            </a:extLst>
          </p:cNvPr>
          <p:cNvSpPr/>
          <p:nvPr/>
        </p:nvSpPr>
        <p:spPr bwMode="auto">
          <a:xfrm rot="7756732" flipH="1">
            <a:off x="4536473" y="5284739"/>
            <a:ext cx="36000" cy="117560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04" name="矩形 103">
            <a:extLst>
              <a:ext uri="{FF2B5EF4-FFF2-40B4-BE49-F238E27FC236}">
                <a16:creationId xmlns:a16="http://schemas.microsoft.com/office/drawing/2014/main" id="{6D4A69B6-7FDF-4E08-BEC9-291E25F3F444}"/>
              </a:ext>
            </a:extLst>
          </p:cNvPr>
          <p:cNvSpPr/>
          <p:nvPr/>
        </p:nvSpPr>
        <p:spPr bwMode="auto">
          <a:xfrm rot="7756732" flipH="1">
            <a:off x="4304104" y="5097880"/>
            <a:ext cx="36000" cy="117560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05" name="矩形 104">
            <a:extLst>
              <a:ext uri="{FF2B5EF4-FFF2-40B4-BE49-F238E27FC236}">
                <a16:creationId xmlns:a16="http://schemas.microsoft.com/office/drawing/2014/main" id="{057FB9EE-D82E-45BB-94BD-EBC3D2AE1C8E}"/>
              </a:ext>
            </a:extLst>
          </p:cNvPr>
          <p:cNvSpPr/>
          <p:nvPr/>
        </p:nvSpPr>
        <p:spPr bwMode="auto">
          <a:xfrm rot="7756732" flipH="1">
            <a:off x="4084229" y="4929665"/>
            <a:ext cx="36000" cy="117560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06" name="矩形 105">
            <a:extLst>
              <a:ext uri="{FF2B5EF4-FFF2-40B4-BE49-F238E27FC236}">
                <a16:creationId xmlns:a16="http://schemas.microsoft.com/office/drawing/2014/main" id="{81C31231-EFC1-47A9-ADF4-B2D447D41E0F}"/>
              </a:ext>
            </a:extLst>
          </p:cNvPr>
          <p:cNvSpPr/>
          <p:nvPr/>
        </p:nvSpPr>
        <p:spPr bwMode="auto">
          <a:xfrm rot="7756732" flipH="1">
            <a:off x="3849406" y="4736481"/>
            <a:ext cx="36000" cy="117560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07" name="NO.1 SUB 용접라인_S10_KEY ASSY 용접008">
            <a:extLst>
              <a:ext uri="{FF2B5EF4-FFF2-40B4-BE49-F238E27FC236}">
                <a16:creationId xmlns:a16="http://schemas.microsoft.com/office/drawing/2014/main" id="{E7BC2064-FFCD-451D-BA56-11461B9A3E55}"/>
              </a:ext>
            </a:extLst>
          </p:cNvPr>
          <p:cNvSpPr txBox="1"/>
          <p:nvPr/>
        </p:nvSpPr>
        <p:spPr>
          <a:xfrm>
            <a:off x="2179759" y="4367683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108" name="NO.1 SUB 용접라인_S10_KEY ASSY 용접009">
            <a:extLst>
              <a:ext uri="{FF2B5EF4-FFF2-40B4-BE49-F238E27FC236}">
                <a16:creationId xmlns:a16="http://schemas.microsoft.com/office/drawing/2014/main" id="{0E9DE3C5-EFB7-44C4-99F3-48317E5530C8}"/>
              </a:ext>
            </a:extLst>
          </p:cNvPr>
          <p:cNvCxnSpPr>
            <a:cxnSpLocks/>
            <a:stCxn id="83" idx="1"/>
            <a:endCxn id="107" idx="1"/>
          </p:cNvCxnSpPr>
          <p:nvPr/>
        </p:nvCxnSpPr>
        <p:spPr>
          <a:xfrm>
            <a:off x="1986497" y="4416304"/>
            <a:ext cx="193262" cy="2599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14" name="NO.1 SUB 용접라인_S10_KEY ASSY 용접008">
            <a:extLst>
              <a:ext uri="{FF2B5EF4-FFF2-40B4-BE49-F238E27FC236}">
                <a16:creationId xmlns:a16="http://schemas.microsoft.com/office/drawing/2014/main" id="{71557687-0A19-4034-B712-617F780D5D6F}"/>
              </a:ext>
            </a:extLst>
          </p:cNvPr>
          <p:cNvSpPr txBox="1"/>
          <p:nvPr/>
        </p:nvSpPr>
        <p:spPr>
          <a:xfrm>
            <a:off x="4907445" y="3524260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115" name="NO.1 SUB 용접라인_S10_KEY ASSY 용접009">
            <a:extLst>
              <a:ext uri="{FF2B5EF4-FFF2-40B4-BE49-F238E27FC236}">
                <a16:creationId xmlns:a16="http://schemas.microsoft.com/office/drawing/2014/main" id="{D62F8F7D-20D8-4F0B-8098-D95365C2D738}"/>
              </a:ext>
            </a:extLst>
          </p:cNvPr>
          <p:cNvCxnSpPr>
            <a:cxnSpLocks/>
            <a:stCxn id="84" idx="1"/>
            <a:endCxn id="114" idx="1"/>
          </p:cNvCxnSpPr>
          <p:nvPr/>
        </p:nvCxnSpPr>
        <p:spPr>
          <a:xfrm>
            <a:off x="4573778" y="3507271"/>
            <a:ext cx="333667" cy="9160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17" name="NO.1 SUB 용접라인_S10_KEY ASSY 용접008">
            <a:extLst>
              <a:ext uri="{FF2B5EF4-FFF2-40B4-BE49-F238E27FC236}">
                <a16:creationId xmlns:a16="http://schemas.microsoft.com/office/drawing/2014/main" id="{FDE4001F-886F-45DC-BE49-BE70E326C61B}"/>
              </a:ext>
            </a:extLst>
          </p:cNvPr>
          <p:cNvSpPr txBox="1"/>
          <p:nvPr/>
        </p:nvSpPr>
        <p:spPr>
          <a:xfrm>
            <a:off x="2996237" y="5164757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2*20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118" name="NO.1 SUB 용접라인_S10_KEY ASSY 용접009">
            <a:extLst>
              <a:ext uri="{FF2B5EF4-FFF2-40B4-BE49-F238E27FC236}">
                <a16:creationId xmlns:a16="http://schemas.microsoft.com/office/drawing/2014/main" id="{EA402478-375F-4686-855A-D34AF8A390D1}"/>
              </a:ext>
            </a:extLst>
          </p:cNvPr>
          <p:cNvCxnSpPr>
            <a:cxnSpLocks/>
            <a:stCxn id="93" idx="0"/>
            <a:endCxn id="117" idx="2"/>
          </p:cNvCxnSpPr>
          <p:nvPr/>
        </p:nvCxnSpPr>
        <p:spPr>
          <a:xfrm flipV="1">
            <a:off x="2595073" y="5313982"/>
            <a:ext cx="535308" cy="471015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20" name="NO.1 SUB 용접라인_S10_KEY ASSY 용접009">
            <a:extLst>
              <a:ext uri="{FF2B5EF4-FFF2-40B4-BE49-F238E27FC236}">
                <a16:creationId xmlns:a16="http://schemas.microsoft.com/office/drawing/2014/main" id="{87890C99-1519-4468-A20F-9CF2ECD180C1}"/>
              </a:ext>
            </a:extLst>
          </p:cNvPr>
          <p:cNvCxnSpPr>
            <a:cxnSpLocks/>
            <a:stCxn id="117" idx="0"/>
            <a:endCxn id="94" idx="2"/>
          </p:cNvCxnSpPr>
          <p:nvPr/>
        </p:nvCxnSpPr>
        <p:spPr>
          <a:xfrm flipV="1">
            <a:off x="3130381" y="4988520"/>
            <a:ext cx="392480" cy="176237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25" name="NO.1 SUB 용접라인_S10_KEY ASSY 용접008">
            <a:extLst>
              <a:ext uri="{FF2B5EF4-FFF2-40B4-BE49-F238E27FC236}">
                <a16:creationId xmlns:a16="http://schemas.microsoft.com/office/drawing/2014/main" id="{E09F0EB9-C77E-4594-87CD-0D25C76BDB72}"/>
              </a:ext>
            </a:extLst>
          </p:cNvPr>
          <p:cNvSpPr txBox="1"/>
          <p:nvPr/>
        </p:nvSpPr>
        <p:spPr>
          <a:xfrm>
            <a:off x="1433991" y="4542729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10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126" name="NO.1 SUB 용접라인_S10_KEY ASSY 용접009">
            <a:extLst>
              <a:ext uri="{FF2B5EF4-FFF2-40B4-BE49-F238E27FC236}">
                <a16:creationId xmlns:a16="http://schemas.microsoft.com/office/drawing/2014/main" id="{A33EC2C4-76DA-4D1D-ABE8-746C57A38A0D}"/>
              </a:ext>
            </a:extLst>
          </p:cNvPr>
          <p:cNvCxnSpPr>
            <a:cxnSpLocks/>
            <a:stCxn id="77" idx="2"/>
            <a:endCxn id="125" idx="0"/>
          </p:cNvCxnSpPr>
          <p:nvPr/>
        </p:nvCxnSpPr>
        <p:spPr>
          <a:xfrm flipH="1">
            <a:off x="1568135" y="4319701"/>
            <a:ext cx="46145" cy="223028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29" name="NO.1 SUB 용접라인_S10_KEY ASSY 용접008">
            <a:extLst>
              <a:ext uri="{FF2B5EF4-FFF2-40B4-BE49-F238E27FC236}">
                <a16:creationId xmlns:a16="http://schemas.microsoft.com/office/drawing/2014/main" id="{F554CA06-3B4B-4248-8909-7E5FDAD2153E}"/>
              </a:ext>
            </a:extLst>
          </p:cNvPr>
          <p:cNvSpPr txBox="1"/>
          <p:nvPr/>
        </p:nvSpPr>
        <p:spPr>
          <a:xfrm>
            <a:off x="3205946" y="5589257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10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130" name="NO.1 SUB 용접라인_S10_KEY ASSY 용접009">
            <a:extLst>
              <a:ext uri="{FF2B5EF4-FFF2-40B4-BE49-F238E27FC236}">
                <a16:creationId xmlns:a16="http://schemas.microsoft.com/office/drawing/2014/main" id="{4B7A998F-457A-4237-89E9-12B2B4CC7FCB}"/>
              </a:ext>
            </a:extLst>
          </p:cNvPr>
          <p:cNvCxnSpPr>
            <a:cxnSpLocks/>
            <a:stCxn id="96" idx="1"/>
            <a:endCxn id="129" idx="1"/>
          </p:cNvCxnSpPr>
          <p:nvPr/>
        </p:nvCxnSpPr>
        <p:spPr>
          <a:xfrm>
            <a:off x="3001716" y="5662620"/>
            <a:ext cx="204230" cy="1250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37" name="NO.1 SUB 용접라인_S10_KEY ASSY 용접008">
            <a:extLst>
              <a:ext uri="{FF2B5EF4-FFF2-40B4-BE49-F238E27FC236}">
                <a16:creationId xmlns:a16="http://schemas.microsoft.com/office/drawing/2014/main" id="{CD20C910-559A-40D0-B271-429EF3729644}"/>
              </a:ext>
            </a:extLst>
          </p:cNvPr>
          <p:cNvSpPr txBox="1"/>
          <p:nvPr/>
        </p:nvSpPr>
        <p:spPr>
          <a:xfrm>
            <a:off x="3434279" y="3160545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4*15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138" name="NO.1 SUB 용접라인_S10_KEY ASSY 용접009">
            <a:extLst>
              <a:ext uri="{FF2B5EF4-FFF2-40B4-BE49-F238E27FC236}">
                <a16:creationId xmlns:a16="http://schemas.microsoft.com/office/drawing/2014/main" id="{F0016191-3E73-4F93-9EE7-C45E3CBEB976}"/>
              </a:ext>
            </a:extLst>
          </p:cNvPr>
          <p:cNvCxnSpPr>
            <a:cxnSpLocks/>
            <a:stCxn id="137" idx="3"/>
            <a:endCxn id="90" idx="2"/>
          </p:cNvCxnSpPr>
          <p:nvPr/>
        </p:nvCxnSpPr>
        <p:spPr>
          <a:xfrm>
            <a:off x="3702566" y="3235158"/>
            <a:ext cx="551995" cy="18400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41" name="NO.1 SUB 용접라인_S10_KEY ASSY 용접009">
            <a:extLst>
              <a:ext uri="{FF2B5EF4-FFF2-40B4-BE49-F238E27FC236}">
                <a16:creationId xmlns:a16="http://schemas.microsoft.com/office/drawing/2014/main" id="{702E762A-DD51-4DB4-A966-704484855355}"/>
              </a:ext>
            </a:extLst>
          </p:cNvPr>
          <p:cNvCxnSpPr>
            <a:cxnSpLocks/>
            <a:stCxn id="89" idx="3"/>
            <a:endCxn id="137" idx="3"/>
          </p:cNvCxnSpPr>
          <p:nvPr/>
        </p:nvCxnSpPr>
        <p:spPr>
          <a:xfrm flipH="1" flipV="1">
            <a:off x="3702566" y="3235158"/>
            <a:ext cx="353021" cy="157213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44" name="NO.1 SUB 용접라인_S10_KEY ASSY 용접009">
            <a:extLst>
              <a:ext uri="{FF2B5EF4-FFF2-40B4-BE49-F238E27FC236}">
                <a16:creationId xmlns:a16="http://schemas.microsoft.com/office/drawing/2014/main" id="{0725951A-E647-41EE-8917-869DC066E992}"/>
              </a:ext>
            </a:extLst>
          </p:cNvPr>
          <p:cNvCxnSpPr>
            <a:cxnSpLocks/>
            <a:stCxn id="88" idx="3"/>
            <a:endCxn id="137" idx="3"/>
          </p:cNvCxnSpPr>
          <p:nvPr/>
        </p:nvCxnSpPr>
        <p:spPr>
          <a:xfrm flipH="1" flipV="1">
            <a:off x="3702566" y="3235158"/>
            <a:ext cx="138808" cy="325459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47" name="NO.1 SUB 용접라인_S10_KEY ASSY 용접009">
            <a:extLst>
              <a:ext uri="{FF2B5EF4-FFF2-40B4-BE49-F238E27FC236}">
                <a16:creationId xmlns:a16="http://schemas.microsoft.com/office/drawing/2014/main" id="{EF6E39D4-237F-4E4F-AAD9-3B0898067FAB}"/>
              </a:ext>
            </a:extLst>
          </p:cNvPr>
          <p:cNvCxnSpPr>
            <a:cxnSpLocks/>
            <a:stCxn id="87" idx="0"/>
            <a:endCxn id="137" idx="3"/>
          </p:cNvCxnSpPr>
          <p:nvPr/>
        </p:nvCxnSpPr>
        <p:spPr>
          <a:xfrm flipV="1">
            <a:off x="3673803" y="3235158"/>
            <a:ext cx="28763" cy="48577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54" name="NO.1 SUB 용접라인_S10_KEY ASSY 용접008">
            <a:extLst>
              <a:ext uri="{FF2B5EF4-FFF2-40B4-BE49-F238E27FC236}">
                <a16:creationId xmlns:a16="http://schemas.microsoft.com/office/drawing/2014/main" id="{A12DD2BF-B9B0-4A2F-A1D7-19A1D9D14CA7}"/>
              </a:ext>
            </a:extLst>
          </p:cNvPr>
          <p:cNvSpPr txBox="1"/>
          <p:nvPr/>
        </p:nvSpPr>
        <p:spPr>
          <a:xfrm flipH="1">
            <a:off x="4720039" y="4817317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4*15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155" name="NO.1 SUB 용접라인_S10_KEY ASSY 용접009">
            <a:extLst>
              <a:ext uri="{FF2B5EF4-FFF2-40B4-BE49-F238E27FC236}">
                <a16:creationId xmlns:a16="http://schemas.microsoft.com/office/drawing/2014/main" id="{59B14B1D-BB76-4186-BD8C-D8C91A899CC5}"/>
              </a:ext>
            </a:extLst>
          </p:cNvPr>
          <p:cNvCxnSpPr>
            <a:cxnSpLocks/>
            <a:stCxn id="105" idx="3"/>
            <a:endCxn id="154" idx="3"/>
          </p:cNvCxnSpPr>
          <p:nvPr/>
        </p:nvCxnSpPr>
        <p:spPr>
          <a:xfrm flipV="1">
            <a:off x="4113625" y="4891930"/>
            <a:ext cx="606414" cy="8258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56" name="NO.1 SUB 용접라인_S10_KEY ASSY 용접009">
            <a:extLst>
              <a:ext uri="{FF2B5EF4-FFF2-40B4-BE49-F238E27FC236}">
                <a16:creationId xmlns:a16="http://schemas.microsoft.com/office/drawing/2014/main" id="{7C9F3785-5B68-4A19-8C88-33EF11EB5348}"/>
              </a:ext>
            </a:extLst>
          </p:cNvPr>
          <p:cNvCxnSpPr>
            <a:cxnSpLocks/>
            <a:stCxn id="154" idx="3"/>
            <a:endCxn id="104" idx="3"/>
          </p:cNvCxnSpPr>
          <p:nvPr/>
        </p:nvCxnSpPr>
        <p:spPr>
          <a:xfrm flipH="1">
            <a:off x="4333500" y="4891930"/>
            <a:ext cx="386539" cy="250797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57" name="NO.1 SUB 용접라인_S10_KEY ASSY 용접009">
            <a:extLst>
              <a:ext uri="{FF2B5EF4-FFF2-40B4-BE49-F238E27FC236}">
                <a16:creationId xmlns:a16="http://schemas.microsoft.com/office/drawing/2014/main" id="{4115CB35-E359-4E33-B0E1-FB5ABB0D26AF}"/>
              </a:ext>
            </a:extLst>
          </p:cNvPr>
          <p:cNvCxnSpPr>
            <a:cxnSpLocks/>
            <a:stCxn id="103" idx="3"/>
            <a:endCxn id="154" idx="3"/>
          </p:cNvCxnSpPr>
          <p:nvPr/>
        </p:nvCxnSpPr>
        <p:spPr>
          <a:xfrm flipV="1">
            <a:off x="4565869" y="4891930"/>
            <a:ext cx="154170" cy="437656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58" name="NO.1 SUB 용접라인_S10_KEY ASSY 용접009">
            <a:extLst>
              <a:ext uri="{FF2B5EF4-FFF2-40B4-BE49-F238E27FC236}">
                <a16:creationId xmlns:a16="http://schemas.microsoft.com/office/drawing/2014/main" id="{50D8CD0A-7761-4BAB-B2C9-B85665697C07}"/>
              </a:ext>
            </a:extLst>
          </p:cNvPr>
          <p:cNvCxnSpPr>
            <a:cxnSpLocks/>
            <a:stCxn id="106" idx="3"/>
            <a:endCxn id="154" idx="3"/>
          </p:cNvCxnSpPr>
          <p:nvPr/>
        </p:nvCxnSpPr>
        <p:spPr>
          <a:xfrm>
            <a:off x="3878802" y="4781328"/>
            <a:ext cx="841237" cy="11060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70" name="NO.1 SUB 용접라인_S10_KEY ASSY 용접008">
            <a:extLst>
              <a:ext uri="{FF2B5EF4-FFF2-40B4-BE49-F238E27FC236}">
                <a16:creationId xmlns:a16="http://schemas.microsoft.com/office/drawing/2014/main" id="{C748274F-8D52-412A-A3F2-4F3C0AA080F3}"/>
              </a:ext>
            </a:extLst>
          </p:cNvPr>
          <p:cNvSpPr txBox="1"/>
          <p:nvPr/>
        </p:nvSpPr>
        <p:spPr>
          <a:xfrm>
            <a:off x="3775475" y="4419672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2*20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171" name="NO.1 SUB 용접라인_S10_KEY ASSY 용접009">
            <a:extLst>
              <a:ext uri="{FF2B5EF4-FFF2-40B4-BE49-F238E27FC236}">
                <a16:creationId xmlns:a16="http://schemas.microsoft.com/office/drawing/2014/main" id="{A8DA5056-25DE-45E4-BE77-76CCCD3B0304}"/>
              </a:ext>
            </a:extLst>
          </p:cNvPr>
          <p:cNvCxnSpPr>
            <a:cxnSpLocks/>
            <a:stCxn id="92" idx="0"/>
            <a:endCxn id="170" idx="1"/>
          </p:cNvCxnSpPr>
          <p:nvPr/>
        </p:nvCxnSpPr>
        <p:spPr>
          <a:xfrm>
            <a:off x="3574901" y="4285155"/>
            <a:ext cx="200574" cy="209130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77" name="NO.1 SUB 용접라인_S10_KEY ASSY 용접008">
            <a:extLst>
              <a:ext uri="{FF2B5EF4-FFF2-40B4-BE49-F238E27FC236}">
                <a16:creationId xmlns:a16="http://schemas.microsoft.com/office/drawing/2014/main" id="{23E30B95-FD7A-436A-8646-C9F79C3E0D9B}"/>
              </a:ext>
            </a:extLst>
          </p:cNvPr>
          <p:cNvSpPr txBox="1"/>
          <p:nvPr/>
        </p:nvSpPr>
        <p:spPr>
          <a:xfrm>
            <a:off x="2835163" y="3140956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2*30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178" name="NO.1 SUB 용접라인_S10_KEY ASSY 용접009">
            <a:extLst>
              <a:ext uri="{FF2B5EF4-FFF2-40B4-BE49-F238E27FC236}">
                <a16:creationId xmlns:a16="http://schemas.microsoft.com/office/drawing/2014/main" id="{0C135BC1-4FF9-4D97-9545-D4DDA953FCEB}"/>
              </a:ext>
            </a:extLst>
          </p:cNvPr>
          <p:cNvCxnSpPr>
            <a:cxnSpLocks/>
            <a:stCxn id="78" idx="2"/>
            <a:endCxn id="177" idx="1"/>
          </p:cNvCxnSpPr>
          <p:nvPr/>
        </p:nvCxnSpPr>
        <p:spPr>
          <a:xfrm flipV="1">
            <a:off x="2523979" y="3215569"/>
            <a:ext cx="311184" cy="308031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83" name="NO.1 SUB 용접라인_S10_KEY ASSY 용접009">
            <a:extLst>
              <a:ext uri="{FF2B5EF4-FFF2-40B4-BE49-F238E27FC236}">
                <a16:creationId xmlns:a16="http://schemas.microsoft.com/office/drawing/2014/main" id="{D9EC0C71-9791-42FF-9845-0896818449B3}"/>
              </a:ext>
            </a:extLst>
          </p:cNvPr>
          <p:cNvCxnSpPr>
            <a:cxnSpLocks/>
            <a:stCxn id="79" idx="3"/>
            <a:endCxn id="177" idx="1"/>
          </p:cNvCxnSpPr>
          <p:nvPr/>
        </p:nvCxnSpPr>
        <p:spPr>
          <a:xfrm flipV="1">
            <a:off x="2744330" y="3215569"/>
            <a:ext cx="90833" cy="29219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86" name="NO.1 SUB 용접라인_S10_KEY ASSY 용접008">
            <a:extLst>
              <a:ext uri="{FF2B5EF4-FFF2-40B4-BE49-F238E27FC236}">
                <a16:creationId xmlns:a16="http://schemas.microsoft.com/office/drawing/2014/main" id="{448CB294-DD7F-4060-B148-E651D25ADD75}"/>
              </a:ext>
            </a:extLst>
          </p:cNvPr>
          <p:cNvSpPr txBox="1"/>
          <p:nvPr/>
        </p:nvSpPr>
        <p:spPr>
          <a:xfrm>
            <a:off x="1510300" y="3697651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40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187" name="NO.1 SUB 용접라인_S10_KEY ASSY 용접009">
            <a:extLst>
              <a:ext uri="{FF2B5EF4-FFF2-40B4-BE49-F238E27FC236}">
                <a16:creationId xmlns:a16="http://schemas.microsoft.com/office/drawing/2014/main" id="{7D9E94C3-C7DC-418C-8C52-AC3D31E46474}"/>
              </a:ext>
            </a:extLst>
          </p:cNvPr>
          <p:cNvCxnSpPr>
            <a:cxnSpLocks/>
            <a:stCxn id="76" idx="1"/>
            <a:endCxn id="186" idx="3"/>
          </p:cNvCxnSpPr>
          <p:nvPr/>
        </p:nvCxnSpPr>
        <p:spPr>
          <a:xfrm flipH="1" flipV="1">
            <a:off x="1778587" y="3772264"/>
            <a:ext cx="140602" cy="164154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90" name="NO.1 SUB 용접라인_S10_KEY ASSY 용접008">
            <a:extLst>
              <a:ext uri="{FF2B5EF4-FFF2-40B4-BE49-F238E27FC236}">
                <a16:creationId xmlns:a16="http://schemas.microsoft.com/office/drawing/2014/main" id="{0C384EE5-4543-47A9-9C94-86B68F3B040F}"/>
              </a:ext>
            </a:extLst>
          </p:cNvPr>
          <p:cNvSpPr txBox="1"/>
          <p:nvPr/>
        </p:nvSpPr>
        <p:spPr>
          <a:xfrm>
            <a:off x="4429713" y="3951536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30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191" name="NO.1 SUB 용접라인_S10_KEY ASSY 용접009">
            <a:extLst>
              <a:ext uri="{FF2B5EF4-FFF2-40B4-BE49-F238E27FC236}">
                <a16:creationId xmlns:a16="http://schemas.microsoft.com/office/drawing/2014/main" id="{642E21D3-EB5E-4CD5-A423-915C7BF8EB17}"/>
              </a:ext>
            </a:extLst>
          </p:cNvPr>
          <p:cNvCxnSpPr>
            <a:cxnSpLocks/>
            <a:stCxn id="85" idx="3"/>
            <a:endCxn id="190" idx="1"/>
          </p:cNvCxnSpPr>
          <p:nvPr/>
        </p:nvCxnSpPr>
        <p:spPr>
          <a:xfrm>
            <a:off x="3851248" y="3815821"/>
            <a:ext cx="578465" cy="210328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93" name="NO.1 SUB 용접라인_S10_KEY ASSY 용접009">
            <a:extLst>
              <a:ext uri="{FF2B5EF4-FFF2-40B4-BE49-F238E27FC236}">
                <a16:creationId xmlns:a16="http://schemas.microsoft.com/office/drawing/2014/main" id="{F82F77E9-4E3A-4DF7-AC37-2A76B9FA10EE}"/>
              </a:ext>
            </a:extLst>
          </p:cNvPr>
          <p:cNvCxnSpPr>
            <a:cxnSpLocks/>
            <a:stCxn id="86" idx="1"/>
            <a:endCxn id="170" idx="1"/>
          </p:cNvCxnSpPr>
          <p:nvPr/>
        </p:nvCxnSpPr>
        <p:spPr>
          <a:xfrm>
            <a:off x="3696231" y="4043279"/>
            <a:ext cx="79244" cy="451006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98" name="NO.1 SUB 용접라인_S10_KEY ASSY 용접008">
            <a:extLst>
              <a:ext uri="{FF2B5EF4-FFF2-40B4-BE49-F238E27FC236}">
                <a16:creationId xmlns:a16="http://schemas.microsoft.com/office/drawing/2014/main" id="{D9964C0B-C4A9-4386-85B5-4FB68FFC8F50}"/>
              </a:ext>
            </a:extLst>
          </p:cNvPr>
          <p:cNvSpPr txBox="1"/>
          <p:nvPr/>
        </p:nvSpPr>
        <p:spPr>
          <a:xfrm>
            <a:off x="4997867" y="5443553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2*20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199" name="NO.1 SUB 용접라인_S10_KEY ASSY 용접009">
            <a:extLst>
              <a:ext uri="{FF2B5EF4-FFF2-40B4-BE49-F238E27FC236}">
                <a16:creationId xmlns:a16="http://schemas.microsoft.com/office/drawing/2014/main" id="{3A662E82-FC6A-406C-88E2-6B1B26C0DB75}"/>
              </a:ext>
            </a:extLst>
          </p:cNvPr>
          <p:cNvCxnSpPr>
            <a:cxnSpLocks/>
            <a:stCxn id="100" idx="2"/>
            <a:endCxn id="198" idx="1"/>
          </p:cNvCxnSpPr>
          <p:nvPr/>
        </p:nvCxnSpPr>
        <p:spPr>
          <a:xfrm flipV="1">
            <a:off x="4678205" y="5518166"/>
            <a:ext cx="319662" cy="16498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00" name="NO.1 SUB 용접라인_S10_KEY ASSY 용접009">
            <a:extLst>
              <a:ext uri="{FF2B5EF4-FFF2-40B4-BE49-F238E27FC236}">
                <a16:creationId xmlns:a16="http://schemas.microsoft.com/office/drawing/2014/main" id="{8D4EA759-4152-4612-A629-096309EBCB12}"/>
              </a:ext>
            </a:extLst>
          </p:cNvPr>
          <p:cNvCxnSpPr>
            <a:cxnSpLocks/>
            <a:stCxn id="101" idx="2"/>
            <a:endCxn id="198" idx="1"/>
          </p:cNvCxnSpPr>
          <p:nvPr/>
        </p:nvCxnSpPr>
        <p:spPr>
          <a:xfrm flipV="1">
            <a:off x="4576924" y="5518166"/>
            <a:ext cx="420943" cy="2488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03" name="NO.1 SUB 용접라인_S10_KEY ASSY 용접008">
            <a:extLst>
              <a:ext uri="{FF2B5EF4-FFF2-40B4-BE49-F238E27FC236}">
                <a16:creationId xmlns:a16="http://schemas.microsoft.com/office/drawing/2014/main" id="{27C0C5CE-5057-4D6B-BF3C-41D4CE0B6CC3}"/>
              </a:ext>
            </a:extLst>
          </p:cNvPr>
          <p:cNvSpPr txBox="1"/>
          <p:nvPr/>
        </p:nvSpPr>
        <p:spPr>
          <a:xfrm>
            <a:off x="3573087" y="5493010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30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204" name="NO.1 SUB 용접라인_S10_KEY ASSY 용접009">
            <a:extLst>
              <a:ext uri="{FF2B5EF4-FFF2-40B4-BE49-F238E27FC236}">
                <a16:creationId xmlns:a16="http://schemas.microsoft.com/office/drawing/2014/main" id="{52CCDAAA-5FB8-48EA-8CB6-92E9DF7890F0}"/>
              </a:ext>
            </a:extLst>
          </p:cNvPr>
          <p:cNvCxnSpPr>
            <a:cxnSpLocks/>
            <a:stCxn id="203" idx="3"/>
            <a:endCxn id="102" idx="1"/>
          </p:cNvCxnSpPr>
          <p:nvPr/>
        </p:nvCxnSpPr>
        <p:spPr>
          <a:xfrm flipV="1">
            <a:off x="3841374" y="5363154"/>
            <a:ext cx="522655" cy="204469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07" name="NO.1 SUB 용접라인_S10_KEY ASSY 용접008">
            <a:extLst>
              <a:ext uri="{FF2B5EF4-FFF2-40B4-BE49-F238E27FC236}">
                <a16:creationId xmlns:a16="http://schemas.microsoft.com/office/drawing/2014/main" id="{77FBA9F6-8F98-4CEA-8FC8-F696EEA49B4F}"/>
              </a:ext>
            </a:extLst>
          </p:cNvPr>
          <p:cNvSpPr txBox="1"/>
          <p:nvPr/>
        </p:nvSpPr>
        <p:spPr>
          <a:xfrm>
            <a:off x="2675225" y="4998027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40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208" name="NO.1 SUB 용접라인_S10_KEY ASSY 용접009">
            <a:extLst>
              <a:ext uri="{FF2B5EF4-FFF2-40B4-BE49-F238E27FC236}">
                <a16:creationId xmlns:a16="http://schemas.microsoft.com/office/drawing/2014/main" id="{F5CA6373-A1FC-44A0-B4CC-6F2C0C3C0838}"/>
              </a:ext>
            </a:extLst>
          </p:cNvPr>
          <p:cNvCxnSpPr>
            <a:cxnSpLocks/>
            <a:stCxn id="95" idx="3"/>
            <a:endCxn id="207" idx="2"/>
          </p:cNvCxnSpPr>
          <p:nvPr/>
        </p:nvCxnSpPr>
        <p:spPr>
          <a:xfrm flipV="1">
            <a:off x="2592822" y="5147252"/>
            <a:ext cx="216547" cy="212143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15" name="NO.1 SUB 용접라인_S10_KEY ASSY 용접008">
            <a:extLst>
              <a:ext uri="{FF2B5EF4-FFF2-40B4-BE49-F238E27FC236}">
                <a16:creationId xmlns:a16="http://schemas.microsoft.com/office/drawing/2014/main" id="{A493B14E-56ED-42D4-A999-F729B48B2C0E}"/>
              </a:ext>
            </a:extLst>
          </p:cNvPr>
          <p:cNvSpPr txBox="1"/>
          <p:nvPr/>
        </p:nvSpPr>
        <p:spPr>
          <a:xfrm>
            <a:off x="1745968" y="5660395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2*30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216" name="NO.1 SUB 용접라인_S10_KEY ASSY 용접009">
            <a:extLst>
              <a:ext uri="{FF2B5EF4-FFF2-40B4-BE49-F238E27FC236}">
                <a16:creationId xmlns:a16="http://schemas.microsoft.com/office/drawing/2014/main" id="{FB6537BD-1DCC-452C-B40A-43C9F0545934}"/>
              </a:ext>
            </a:extLst>
          </p:cNvPr>
          <p:cNvCxnSpPr>
            <a:cxnSpLocks/>
            <a:stCxn id="98" idx="3"/>
            <a:endCxn id="215" idx="0"/>
          </p:cNvCxnSpPr>
          <p:nvPr/>
        </p:nvCxnSpPr>
        <p:spPr>
          <a:xfrm>
            <a:off x="1670933" y="5060118"/>
            <a:ext cx="209179" cy="600277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18" name="NO.1 SUB 용접라인_S10_KEY ASSY 용접009">
            <a:extLst>
              <a:ext uri="{FF2B5EF4-FFF2-40B4-BE49-F238E27FC236}">
                <a16:creationId xmlns:a16="http://schemas.microsoft.com/office/drawing/2014/main" id="{E4490AD4-3ED8-49D4-811C-B904C26F43B5}"/>
              </a:ext>
            </a:extLst>
          </p:cNvPr>
          <p:cNvCxnSpPr>
            <a:cxnSpLocks/>
            <a:stCxn id="99" idx="1"/>
            <a:endCxn id="215" idx="0"/>
          </p:cNvCxnSpPr>
          <p:nvPr/>
        </p:nvCxnSpPr>
        <p:spPr>
          <a:xfrm flipH="1">
            <a:off x="1880112" y="5121921"/>
            <a:ext cx="138779" cy="538474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122" name="图片 121">
            <a:extLst>
              <a:ext uri="{FF2B5EF4-FFF2-40B4-BE49-F238E27FC236}">
                <a16:creationId xmlns:a16="http://schemas.microsoft.com/office/drawing/2014/main" id="{8D77DACC-64CE-400B-AF0D-8E02C9FEB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664" y="1857626"/>
            <a:ext cx="590871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图片 122">
            <a:extLst>
              <a:ext uri="{FF2B5EF4-FFF2-40B4-BE49-F238E27FC236}">
                <a16:creationId xmlns:a16="http://schemas.microsoft.com/office/drawing/2014/main" id="{53D4D44C-BBF2-4687-B11A-C8EF2EAAB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506" y="1857626"/>
            <a:ext cx="588702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图片 123">
            <a:extLst>
              <a:ext uri="{FF2B5EF4-FFF2-40B4-BE49-F238E27FC236}">
                <a16:creationId xmlns:a16="http://schemas.microsoft.com/office/drawing/2014/main" id="{2DE8EEA9-EC14-4DB6-9F5F-7BB6E9958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241" y="1857626"/>
            <a:ext cx="588718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图片 126">
            <a:extLst>
              <a:ext uri="{FF2B5EF4-FFF2-40B4-BE49-F238E27FC236}">
                <a16:creationId xmlns:a16="http://schemas.microsoft.com/office/drawing/2014/main" id="{CAFD9B35-1D63-45A2-B531-37820F016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871" y="2115465"/>
            <a:ext cx="59063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图片 127">
            <a:extLst>
              <a:ext uri="{FF2B5EF4-FFF2-40B4-BE49-F238E27FC236}">
                <a16:creationId xmlns:a16="http://schemas.microsoft.com/office/drawing/2014/main" id="{24DFD6A2-5648-4E53-B4E1-23D2DB8B6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502" y="2269170"/>
            <a:ext cx="292739" cy="20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图片 130">
            <a:extLst>
              <a:ext uri="{FF2B5EF4-FFF2-40B4-BE49-F238E27FC236}">
                <a16:creationId xmlns:a16="http://schemas.microsoft.com/office/drawing/2014/main" id="{F5B0E4AF-C62D-4E88-9C90-436AD4EB81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3" t="7721" r="21701" b="19344"/>
          <a:stretch/>
        </p:blipFill>
        <p:spPr bwMode="auto">
          <a:xfrm>
            <a:off x="5053290" y="2217625"/>
            <a:ext cx="288032" cy="20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图片 131">
            <a:extLst>
              <a:ext uri="{FF2B5EF4-FFF2-40B4-BE49-F238E27FC236}">
                <a16:creationId xmlns:a16="http://schemas.microsoft.com/office/drawing/2014/main" id="{4155EE39-F5CB-47FF-86CD-756EFD2B83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9" t="13517" r="18306" b="14862"/>
          <a:stretch/>
        </p:blipFill>
        <p:spPr bwMode="auto">
          <a:xfrm>
            <a:off x="4117186" y="2475464"/>
            <a:ext cx="368772" cy="25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图片 132">
            <a:extLst>
              <a:ext uri="{FF2B5EF4-FFF2-40B4-BE49-F238E27FC236}">
                <a16:creationId xmlns:a16="http://schemas.microsoft.com/office/drawing/2014/main" id="{FEC810E1-99AA-4589-AD06-559AA5895D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3" r="35316"/>
          <a:stretch/>
        </p:blipFill>
        <p:spPr bwMode="auto">
          <a:xfrm>
            <a:off x="4672269" y="2521819"/>
            <a:ext cx="108014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图片 133">
            <a:extLst>
              <a:ext uri="{FF2B5EF4-FFF2-40B4-BE49-F238E27FC236}">
                <a16:creationId xmlns:a16="http://schemas.microsoft.com/office/drawing/2014/main" id="{7E47C64F-B85D-40F9-92BE-5162F4149F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8" r="9703"/>
          <a:stretch/>
        </p:blipFill>
        <p:spPr bwMode="auto">
          <a:xfrm>
            <a:off x="4865238" y="2519253"/>
            <a:ext cx="18002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89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Box 17"/>
          <p:cNvSpPr txBox="1"/>
          <p:nvPr/>
        </p:nvSpPr>
        <p:spPr>
          <a:xfrm>
            <a:off x="0" y="0"/>
            <a:ext cx="83375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ko-KR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현대하모니 M" pitchFamily="18" charset="-127"/>
              </a:rPr>
              <a:t>▣ 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底座模块化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上框焊道 示意图</a:t>
            </a:r>
            <a:endParaRPr lang="ko-KR" altLang="en-US" sz="2400" dirty="0">
              <a:solidFill>
                <a:srgbClr val="000000"/>
              </a:solidFill>
              <a:latin typeface="微软雅黑" panose="020B0503020204020204" pitchFamily="34" charset="-122"/>
              <a:ea typeface="현대하모니 M" pitchFamily="18" charset="-127"/>
            </a:endParaRPr>
          </a:p>
        </p:txBody>
      </p:sp>
      <p:graphicFrame>
        <p:nvGraphicFramePr>
          <p:cNvPr id="51" name="표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360233"/>
              </p:ext>
            </p:extLst>
          </p:nvPr>
        </p:nvGraphicFramePr>
        <p:xfrm>
          <a:off x="128588" y="581637"/>
          <a:ext cx="9648825" cy="6034892"/>
        </p:xfrm>
        <a:graphic>
          <a:graphicData uri="http://schemas.openxmlformats.org/drawingml/2006/table">
            <a:tbl>
              <a:tblPr/>
              <a:tblGrid>
                <a:gridCol w="611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6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5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66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066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6211">
                <a:tc row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区分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row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ko-KR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区分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上框总成</a:t>
                      </a:r>
                      <a:endParaRPr kumimoji="0" lang="en-US" altLang="ko-K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altLang="ko-K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</a:t>
                      </a:r>
                      <a:endParaRPr kumimoji="0" lang="zh-CN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21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Malgun Gothic" panose="020B0503020000020004" charset="-127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Malgun Gothic" panose="020B0503020000020004" charset="-127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4000">
                <a:tc row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上框焊接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概略图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-</a:t>
                      </a: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95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ko-KR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焊接长度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Arc Robot </a:t>
                      </a:r>
                      <a:r>
                        <a:rPr kumimoji="0" lang="en-US" altLang="ko-KR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: 495mm</a:t>
                      </a: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511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图片 2">
            <a:extLst>
              <a:ext uri="{FF2B5EF4-FFF2-40B4-BE49-F238E27FC236}">
                <a16:creationId xmlns:a16="http://schemas.microsoft.com/office/drawing/2014/main" id="{E73A5163-CB5C-4558-9A8E-CD9065DAA2D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7858" y="683528"/>
            <a:ext cx="1600926" cy="126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ECFE92E-8491-4918-B096-5856A836DE2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4317" y="1219645"/>
            <a:ext cx="2677533" cy="180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A451865-F3F2-442B-84D4-D2A156A756B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76736" y="2475205"/>
            <a:ext cx="2677533" cy="180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CF22F64-F86C-4BC5-B21E-699CA71D7F7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7094" r="67836"/>
          <a:stretch/>
        </p:blipFill>
        <p:spPr>
          <a:xfrm>
            <a:off x="3559430" y="4275205"/>
            <a:ext cx="1627063" cy="1459137"/>
          </a:xfrm>
          <a:prstGeom prst="rect">
            <a:avLst/>
          </a:prstGeom>
        </p:spPr>
      </p:pic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B9BC710B-8C4E-4930-970B-606910B20B2B}"/>
              </a:ext>
            </a:extLst>
          </p:cNvPr>
          <p:cNvSpPr/>
          <p:nvPr/>
        </p:nvSpPr>
        <p:spPr bwMode="auto">
          <a:xfrm rot="204359">
            <a:off x="2112210" y="1165664"/>
            <a:ext cx="45719" cy="157174"/>
          </a:xfrm>
          <a:custGeom>
            <a:avLst/>
            <a:gdLst>
              <a:gd name="connsiteX0" fmla="*/ 63525 w 76596"/>
              <a:gd name="connsiteY0" fmla="*/ 0 h 350578"/>
              <a:gd name="connsiteX1" fmla="*/ 25 w 76596"/>
              <a:gd name="connsiteY1" fmla="*/ 152400 h 350578"/>
              <a:gd name="connsiteX2" fmla="*/ 69875 w 76596"/>
              <a:gd name="connsiteY2" fmla="*/ 336550 h 350578"/>
              <a:gd name="connsiteX3" fmla="*/ 69875 w 76596"/>
              <a:gd name="connsiteY3" fmla="*/ 323850 h 350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596" h="350578">
                <a:moveTo>
                  <a:pt x="63525" y="0"/>
                </a:moveTo>
                <a:cubicBezTo>
                  <a:pt x="31246" y="48154"/>
                  <a:pt x="-1033" y="96308"/>
                  <a:pt x="25" y="152400"/>
                </a:cubicBezTo>
                <a:cubicBezTo>
                  <a:pt x="1083" y="208492"/>
                  <a:pt x="69875" y="336550"/>
                  <a:pt x="69875" y="336550"/>
                </a:cubicBezTo>
                <a:cubicBezTo>
                  <a:pt x="81517" y="365125"/>
                  <a:pt x="75696" y="344487"/>
                  <a:pt x="69875" y="32385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NO.1 SUB 용접라인_S10_KEY ASSY 용접008">
            <a:extLst>
              <a:ext uri="{FF2B5EF4-FFF2-40B4-BE49-F238E27FC236}">
                <a16:creationId xmlns:a16="http://schemas.microsoft.com/office/drawing/2014/main" id="{65194367-3F9D-42D1-9535-A656657B5995}"/>
              </a:ext>
            </a:extLst>
          </p:cNvPr>
          <p:cNvSpPr txBox="1"/>
          <p:nvPr/>
        </p:nvSpPr>
        <p:spPr>
          <a:xfrm>
            <a:off x="1640632" y="1556792"/>
            <a:ext cx="432048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2*20(</a:t>
            </a:r>
            <a:r>
              <a:rPr lang="zh-CN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对称</a:t>
            </a:r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)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14" name="NO.1 SUB 용접라인_S10_KEY ASSY 용접009">
            <a:extLst>
              <a:ext uri="{FF2B5EF4-FFF2-40B4-BE49-F238E27FC236}">
                <a16:creationId xmlns:a16="http://schemas.microsoft.com/office/drawing/2014/main" id="{C7EDDB9E-787B-4BA8-B48F-6646F3D27FCE}"/>
              </a:ext>
            </a:extLst>
          </p:cNvPr>
          <p:cNvCxnSpPr>
            <a:cxnSpLocks/>
            <a:stCxn id="12" idx="1"/>
            <a:endCxn id="13" idx="0"/>
          </p:cNvCxnSpPr>
          <p:nvPr/>
        </p:nvCxnSpPr>
        <p:spPr>
          <a:xfrm flipH="1">
            <a:off x="1856656" y="1232650"/>
            <a:ext cx="256219" cy="32414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730D5D45-6375-4217-A8FF-A84250F549CC}"/>
              </a:ext>
            </a:extLst>
          </p:cNvPr>
          <p:cNvSpPr/>
          <p:nvPr/>
        </p:nvSpPr>
        <p:spPr bwMode="auto">
          <a:xfrm rot="11291874">
            <a:off x="2342612" y="1166900"/>
            <a:ext cx="45719" cy="157174"/>
          </a:xfrm>
          <a:custGeom>
            <a:avLst/>
            <a:gdLst>
              <a:gd name="connsiteX0" fmla="*/ 63525 w 76596"/>
              <a:gd name="connsiteY0" fmla="*/ 0 h 350578"/>
              <a:gd name="connsiteX1" fmla="*/ 25 w 76596"/>
              <a:gd name="connsiteY1" fmla="*/ 152400 h 350578"/>
              <a:gd name="connsiteX2" fmla="*/ 69875 w 76596"/>
              <a:gd name="connsiteY2" fmla="*/ 336550 h 350578"/>
              <a:gd name="connsiteX3" fmla="*/ 69875 w 76596"/>
              <a:gd name="connsiteY3" fmla="*/ 323850 h 350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596" h="350578">
                <a:moveTo>
                  <a:pt x="63525" y="0"/>
                </a:moveTo>
                <a:cubicBezTo>
                  <a:pt x="31246" y="48154"/>
                  <a:pt x="-1033" y="96308"/>
                  <a:pt x="25" y="152400"/>
                </a:cubicBezTo>
                <a:cubicBezTo>
                  <a:pt x="1083" y="208492"/>
                  <a:pt x="69875" y="336550"/>
                  <a:pt x="69875" y="336550"/>
                </a:cubicBezTo>
                <a:cubicBezTo>
                  <a:pt x="81517" y="365125"/>
                  <a:pt x="75696" y="344487"/>
                  <a:pt x="69875" y="32385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NO.1 SUB 용접라인_S10_KEY ASSY 용접009">
            <a:extLst>
              <a:ext uri="{FF2B5EF4-FFF2-40B4-BE49-F238E27FC236}">
                <a16:creationId xmlns:a16="http://schemas.microsoft.com/office/drawing/2014/main" id="{19D2B36E-E1B9-42D4-B064-7468F203F508}"/>
              </a:ext>
            </a:extLst>
          </p:cNvPr>
          <p:cNvCxnSpPr>
            <a:cxnSpLocks/>
            <a:stCxn id="20" idx="0"/>
            <a:endCxn id="13" idx="0"/>
          </p:cNvCxnSpPr>
          <p:nvPr/>
        </p:nvCxnSpPr>
        <p:spPr>
          <a:xfrm flipH="1">
            <a:off x="1856656" y="1321124"/>
            <a:ext cx="482706" cy="235668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0" name="矩形 29">
            <a:extLst>
              <a:ext uri="{FF2B5EF4-FFF2-40B4-BE49-F238E27FC236}">
                <a16:creationId xmlns:a16="http://schemas.microsoft.com/office/drawing/2014/main" id="{CDAE1C19-F907-48D4-85C2-F1E1F44C2942}"/>
              </a:ext>
            </a:extLst>
          </p:cNvPr>
          <p:cNvSpPr/>
          <p:nvPr/>
        </p:nvSpPr>
        <p:spPr bwMode="auto">
          <a:xfrm rot="18928729" flipH="1">
            <a:off x="1653885" y="2189796"/>
            <a:ext cx="36000" cy="66359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31" name="NO.1 SUB 용접라인_S10_KEY ASSY 용접008">
            <a:extLst>
              <a:ext uri="{FF2B5EF4-FFF2-40B4-BE49-F238E27FC236}">
                <a16:creationId xmlns:a16="http://schemas.microsoft.com/office/drawing/2014/main" id="{C41209E2-D238-4190-A49D-AFB2F3C654B9}"/>
              </a:ext>
            </a:extLst>
          </p:cNvPr>
          <p:cNvSpPr txBox="1"/>
          <p:nvPr/>
        </p:nvSpPr>
        <p:spPr>
          <a:xfrm>
            <a:off x="1478821" y="2766701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3*20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32" name="NO.1 SUB 용접라인_S10_KEY ASSY 용접009">
            <a:extLst>
              <a:ext uri="{FF2B5EF4-FFF2-40B4-BE49-F238E27FC236}">
                <a16:creationId xmlns:a16="http://schemas.microsoft.com/office/drawing/2014/main" id="{6295AC82-83F8-4559-A9BF-30646D56BDD6}"/>
              </a:ext>
            </a:extLst>
          </p:cNvPr>
          <p:cNvCxnSpPr>
            <a:cxnSpLocks/>
            <a:stCxn id="30" idx="3"/>
            <a:endCxn id="31" idx="0"/>
          </p:cNvCxnSpPr>
          <p:nvPr/>
        </p:nvCxnSpPr>
        <p:spPr>
          <a:xfrm flipH="1">
            <a:off x="1612965" y="2235597"/>
            <a:ext cx="46087" cy="531104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3" name="NO.1 SUB 용접라인_S10_KEY ASSY 용접009">
            <a:extLst>
              <a:ext uri="{FF2B5EF4-FFF2-40B4-BE49-F238E27FC236}">
                <a16:creationId xmlns:a16="http://schemas.microsoft.com/office/drawing/2014/main" id="{0174C111-2D0D-4D6C-8570-5BF593A110E7}"/>
              </a:ext>
            </a:extLst>
          </p:cNvPr>
          <p:cNvCxnSpPr>
            <a:cxnSpLocks/>
            <a:stCxn id="31" idx="3"/>
            <a:endCxn id="36" idx="3"/>
          </p:cNvCxnSpPr>
          <p:nvPr/>
        </p:nvCxnSpPr>
        <p:spPr>
          <a:xfrm flipV="1">
            <a:off x="1747108" y="2784234"/>
            <a:ext cx="579420" cy="57080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6" name="矩形 35">
            <a:extLst>
              <a:ext uri="{FF2B5EF4-FFF2-40B4-BE49-F238E27FC236}">
                <a16:creationId xmlns:a16="http://schemas.microsoft.com/office/drawing/2014/main" id="{2CB77831-9516-4236-AF84-80BAA6F3E3E6}"/>
              </a:ext>
            </a:extLst>
          </p:cNvPr>
          <p:cNvSpPr/>
          <p:nvPr/>
        </p:nvSpPr>
        <p:spPr bwMode="auto">
          <a:xfrm rot="18928729" flipH="1">
            <a:off x="2321361" y="2738433"/>
            <a:ext cx="36000" cy="66359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6984985B-6466-43EA-9D69-E08A15805E1F}"/>
              </a:ext>
            </a:extLst>
          </p:cNvPr>
          <p:cNvSpPr/>
          <p:nvPr/>
        </p:nvSpPr>
        <p:spPr bwMode="auto">
          <a:xfrm rot="10320150" flipH="1">
            <a:off x="2382814" y="2825526"/>
            <a:ext cx="36000" cy="88325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94D16A11-3C2A-4D78-AABC-CD0D26B07E92}"/>
              </a:ext>
            </a:extLst>
          </p:cNvPr>
          <p:cNvSpPr/>
          <p:nvPr/>
        </p:nvSpPr>
        <p:spPr bwMode="auto">
          <a:xfrm rot="14303113" flipH="1">
            <a:off x="2825082" y="1511276"/>
            <a:ext cx="36000" cy="88325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32B85357-65DF-4B5F-AD91-6E4D78CCAA3F}"/>
              </a:ext>
            </a:extLst>
          </p:cNvPr>
          <p:cNvSpPr/>
          <p:nvPr/>
        </p:nvSpPr>
        <p:spPr bwMode="auto">
          <a:xfrm rot="14303113" flipH="1">
            <a:off x="3125033" y="1350559"/>
            <a:ext cx="36000" cy="88325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F95D4550-7C97-40F3-B8E9-9BAB3D7CCB2B}"/>
              </a:ext>
            </a:extLst>
          </p:cNvPr>
          <p:cNvSpPr/>
          <p:nvPr/>
        </p:nvSpPr>
        <p:spPr bwMode="auto">
          <a:xfrm rot="14303113" flipH="1">
            <a:off x="3527599" y="2081265"/>
            <a:ext cx="36000" cy="88325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16DA845A-FFF5-435B-8620-A692C96F1DA8}"/>
              </a:ext>
            </a:extLst>
          </p:cNvPr>
          <p:cNvSpPr/>
          <p:nvPr/>
        </p:nvSpPr>
        <p:spPr bwMode="auto">
          <a:xfrm rot="14303113" flipH="1">
            <a:off x="3828207" y="1925802"/>
            <a:ext cx="36000" cy="88325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FC03D575-BB24-4DF7-8D06-698A05CC850A}"/>
              </a:ext>
            </a:extLst>
          </p:cNvPr>
          <p:cNvSpPr/>
          <p:nvPr/>
        </p:nvSpPr>
        <p:spPr bwMode="auto">
          <a:xfrm rot="9980494" flipH="1">
            <a:off x="4123908" y="1887323"/>
            <a:ext cx="36000" cy="88325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0200FBB1-AD21-4E10-94D7-EB1828A09BF6}"/>
              </a:ext>
            </a:extLst>
          </p:cNvPr>
          <p:cNvSpPr/>
          <p:nvPr/>
        </p:nvSpPr>
        <p:spPr bwMode="auto">
          <a:xfrm rot="3644478" flipH="1">
            <a:off x="3989902" y="1979347"/>
            <a:ext cx="36000" cy="88325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5FFB0889-D435-4718-A6A2-C5A504905648}"/>
              </a:ext>
            </a:extLst>
          </p:cNvPr>
          <p:cNvSpPr/>
          <p:nvPr/>
        </p:nvSpPr>
        <p:spPr bwMode="auto">
          <a:xfrm rot="19347803" flipH="1">
            <a:off x="2748320" y="3283779"/>
            <a:ext cx="36000" cy="66359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210D8F82-C58E-4478-9DDE-FB0BFD943403}"/>
              </a:ext>
            </a:extLst>
          </p:cNvPr>
          <p:cNvSpPr/>
          <p:nvPr/>
        </p:nvSpPr>
        <p:spPr bwMode="auto">
          <a:xfrm rot="19347803" flipH="1">
            <a:off x="3385312" y="3998203"/>
            <a:ext cx="36000" cy="66359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8BB4C196-52AC-4E4D-B7B8-AD2EA9C44138}"/>
              </a:ext>
            </a:extLst>
          </p:cNvPr>
          <p:cNvSpPr/>
          <p:nvPr/>
        </p:nvSpPr>
        <p:spPr bwMode="auto">
          <a:xfrm rot="196192" flipH="1">
            <a:off x="3432438" y="4106794"/>
            <a:ext cx="36000" cy="66359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E8DC26A9-C6F7-4144-8C2D-3D16BAAC63A9}"/>
              </a:ext>
            </a:extLst>
          </p:cNvPr>
          <p:cNvSpPr/>
          <p:nvPr/>
        </p:nvSpPr>
        <p:spPr bwMode="auto">
          <a:xfrm rot="4048521" flipH="1">
            <a:off x="5044551" y="3395820"/>
            <a:ext cx="36000" cy="66359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BAA0E2BF-1C11-468C-A8CE-52C1C47B5EDB}"/>
              </a:ext>
            </a:extLst>
          </p:cNvPr>
          <p:cNvSpPr/>
          <p:nvPr/>
        </p:nvSpPr>
        <p:spPr bwMode="auto">
          <a:xfrm rot="10954292" flipH="1">
            <a:off x="5211488" y="3350926"/>
            <a:ext cx="36000" cy="66359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13E4EBD6-9DA2-4D69-95E3-EB97D154938F}"/>
              </a:ext>
            </a:extLst>
          </p:cNvPr>
          <p:cNvSpPr/>
          <p:nvPr/>
        </p:nvSpPr>
        <p:spPr bwMode="auto">
          <a:xfrm rot="8511001" flipH="1">
            <a:off x="4477835" y="2530849"/>
            <a:ext cx="36000" cy="66359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B2A8BDD2-1958-4187-B7B1-9AF5A2F4FCC3}"/>
              </a:ext>
            </a:extLst>
          </p:cNvPr>
          <p:cNvSpPr/>
          <p:nvPr/>
        </p:nvSpPr>
        <p:spPr bwMode="auto">
          <a:xfrm rot="8511001" flipH="1">
            <a:off x="5116746" y="3258472"/>
            <a:ext cx="36000" cy="66359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69" name="NO.1 SUB 용접라인_S10_KEY ASSY 용접008">
            <a:extLst>
              <a:ext uri="{FF2B5EF4-FFF2-40B4-BE49-F238E27FC236}">
                <a16:creationId xmlns:a16="http://schemas.microsoft.com/office/drawing/2014/main" id="{81D985C2-A920-4486-8F10-A6E9BC9BDF5D}"/>
              </a:ext>
            </a:extLst>
          </p:cNvPr>
          <p:cNvSpPr txBox="1"/>
          <p:nvPr/>
        </p:nvSpPr>
        <p:spPr>
          <a:xfrm>
            <a:off x="2511644" y="3919435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3*20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70" name="NO.1 SUB 용접라인_S10_KEY ASSY 용접009">
            <a:extLst>
              <a:ext uri="{FF2B5EF4-FFF2-40B4-BE49-F238E27FC236}">
                <a16:creationId xmlns:a16="http://schemas.microsoft.com/office/drawing/2014/main" id="{D60A903B-A438-4FD8-8CA7-8464A40E3879}"/>
              </a:ext>
            </a:extLst>
          </p:cNvPr>
          <p:cNvCxnSpPr>
            <a:cxnSpLocks/>
            <a:stCxn id="47" idx="3"/>
            <a:endCxn id="69" idx="0"/>
          </p:cNvCxnSpPr>
          <p:nvPr/>
        </p:nvCxnSpPr>
        <p:spPr>
          <a:xfrm flipH="1">
            <a:off x="2645788" y="3327926"/>
            <a:ext cx="106259" cy="591509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71" name="NO.1 SUB 용접라인_S10_KEY ASSY 용접009">
            <a:extLst>
              <a:ext uri="{FF2B5EF4-FFF2-40B4-BE49-F238E27FC236}">
                <a16:creationId xmlns:a16="http://schemas.microsoft.com/office/drawing/2014/main" id="{3A42B3E8-7285-4B1B-A38D-0642C86F0BF6}"/>
              </a:ext>
            </a:extLst>
          </p:cNvPr>
          <p:cNvCxnSpPr>
            <a:cxnSpLocks/>
            <a:stCxn id="69" idx="3"/>
            <a:endCxn id="48" idx="3"/>
          </p:cNvCxnSpPr>
          <p:nvPr/>
        </p:nvCxnSpPr>
        <p:spPr>
          <a:xfrm>
            <a:off x="2779931" y="3994048"/>
            <a:ext cx="609108" cy="4830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4" name="NO.1 SUB 용접라인_S10_KEY ASSY 용접008">
            <a:extLst>
              <a:ext uri="{FF2B5EF4-FFF2-40B4-BE49-F238E27FC236}">
                <a16:creationId xmlns:a16="http://schemas.microsoft.com/office/drawing/2014/main" id="{69E43FBE-F831-4600-AB88-15777C491E7D}"/>
              </a:ext>
            </a:extLst>
          </p:cNvPr>
          <p:cNvSpPr txBox="1"/>
          <p:nvPr/>
        </p:nvSpPr>
        <p:spPr>
          <a:xfrm>
            <a:off x="3208548" y="1628800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4*15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75" name="NO.1 SUB 용접라인_S10_KEY ASSY 용접009">
            <a:extLst>
              <a:ext uri="{FF2B5EF4-FFF2-40B4-BE49-F238E27FC236}">
                <a16:creationId xmlns:a16="http://schemas.microsoft.com/office/drawing/2014/main" id="{BC5FAD9D-910A-4748-ACCE-1C364BA4294D}"/>
              </a:ext>
            </a:extLst>
          </p:cNvPr>
          <p:cNvCxnSpPr>
            <a:cxnSpLocks/>
            <a:stCxn id="38" idx="3"/>
            <a:endCxn id="74" idx="0"/>
          </p:cNvCxnSpPr>
          <p:nvPr/>
        </p:nvCxnSpPr>
        <p:spPr>
          <a:xfrm>
            <a:off x="2852518" y="1570767"/>
            <a:ext cx="490174" cy="58033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76" name="NO.1 SUB 용접라인_S10_KEY ASSY 용접009">
            <a:extLst>
              <a:ext uri="{FF2B5EF4-FFF2-40B4-BE49-F238E27FC236}">
                <a16:creationId xmlns:a16="http://schemas.microsoft.com/office/drawing/2014/main" id="{C4CDFDBA-13BC-4800-8298-2AB729D3EBBE}"/>
              </a:ext>
            </a:extLst>
          </p:cNvPr>
          <p:cNvCxnSpPr>
            <a:cxnSpLocks/>
            <a:stCxn id="74" idx="2"/>
            <a:endCxn id="41" idx="1"/>
          </p:cNvCxnSpPr>
          <p:nvPr/>
        </p:nvCxnSpPr>
        <p:spPr>
          <a:xfrm>
            <a:off x="3342692" y="1778025"/>
            <a:ext cx="494080" cy="176611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81" name="NO.1 SUB 용접라인_S10_KEY ASSY 용접009">
            <a:extLst>
              <a:ext uri="{FF2B5EF4-FFF2-40B4-BE49-F238E27FC236}">
                <a16:creationId xmlns:a16="http://schemas.microsoft.com/office/drawing/2014/main" id="{E9A57825-83D3-417F-B08E-81CBADFC276B}"/>
              </a:ext>
            </a:extLst>
          </p:cNvPr>
          <p:cNvCxnSpPr>
            <a:cxnSpLocks/>
            <a:stCxn id="74" idx="2"/>
            <a:endCxn id="40" idx="1"/>
          </p:cNvCxnSpPr>
          <p:nvPr/>
        </p:nvCxnSpPr>
        <p:spPr>
          <a:xfrm>
            <a:off x="3342692" y="1778025"/>
            <a:ext cx="193472" cy="332074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84" name="NO.1 SUB 용접라인_S10_KEY ASSY 용접009">
            <a:extLst>
              <a:ext uri="{FF2B5EF4-FFF2-40B4-BE49-F238E27FC236}">
                <a16:creationId xmlns:a16="http://schemas.microsoft.com/office/drawing/2014/main" id="{31F8E9F9-F6E9-4DD7-BFA6-0B36C05DD204}"/>
              </a:ext>
            </a:extLst>
          </p:cNvPr>
          <p:cNvCxnSpPr>
            <a:cxnSpLocks/>
            <a:stCxn id="39" idx="3"/>
            <a:endCxn id="74" idx="0"/>
          </p:cNvCxnSpPr>
          <p:nvPr/>
        </p:nvCxnSpPr>
        <p:spPr>
          <a:xfrm>
            <a:off x="3152469" y="1410050"/>
            <a:ext cx="190223" cy="218750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2" name="NO.1 SUB 용접라인_S10_KEY ASSY 용접008">
            <a:extLst>
              <a:ext uri="{FF2B5EF4-FFF2-40B4-BE49-F238E27FC236}">
                <a16:creationId xmlns:a16="http://schemas.microsoft.com/office/drawing/2014/main" id="{BB76D87D-76E2-43E1-B819-9A710D390C4D}"/>
              </a:ext>
            </a:extLst>
          </p:cNvPr>
          <p:cNvSpPr txBox="1"/>
          <p:nvPr/>
        </p:nvSpPr>
        <p:spPr>
          <a:xfrm>
            <a:off x="3967539" y="2257583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3*20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93" name="NO.1 SUB 용접라인_S10_KEY ASSY 용접009">
            <a:extLst>
              <a:ext uri="{FF2B5EF4-FFF2-40B4-BE49-F238E27FC236}">
                <a16:creationId xmlns:a16="http://schemas.microsoft.com/office/drawing/2014/main" id="{F50A8FB7-CC8A-4AA1-923D-604A3B085A34}"/>
              </a:ext>
            </a:extLst>
          </p:cNvPr>
          <p:cNvCxnSpPr>
            <a:cxnSpLocks/>
            <a:stCxn id="43" idx="1"/>
            <a:endCxn id="92" idx="0"/>
          </p:cNvCxnSpPr>
          <p:nvPr/>
        </p:nvCxnSpPr>
        <p:spPr>
          <a:xfrm>
            <a:off x="4016699" y="2039213"/>
            <a:ext cx="84984" cy="218370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94" name="NO.1 SUB 용접라인_S10_KEY ASSY 용접009">
            <a:extLst>
              <a:ext uri="{FF2B5EF4-FFF2-40B4-BE49-F238E27FC236}">
                <a16:creationId xmlns:a16="http://schemas.microsoft.com/office/drawing/2014/main" id="{6F3635BE-F5E3-4D65-A8A4-55A2676B3C17}"/>
              </a:ext>
            </a:extLst>
          </p:cNvPr>
          <p:cNvCxnSpPr>
            <a:cxnSpLocks/>
            <a:stCxn id="42" idx="3"/>
            <a:endCxn id="92" idx="0"/>
          </p:cNvCxnSpPr>
          <p:nvPr/>
        </p:nvCxnSpPr>
        <p:spPr>
          <a:xfrm flipH="1">
            <a:off x="4101683" y="1927235"/>
            <a:ext cx="57716" cy="330348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8" name="NO.1 SUB 용접라인_S10_KEY ASSY 용접008">
            <a:extLst>
              <a:ext uri="{FF2B5EF4-FFF2-40B4-BE49-F238E27FC236}">
                <a16:creationId xmlns:a16="http://schemas.microsoft.com/office/drawing/2014/main" id="{1EB23673-3568-469E-9FB1-1A7A9E73A8DF}"/>
              </a:ext>
            </a:extLst>
          </p:cNvPr>
          <p:cNvSpPr txBox="1"/>
          <p:nvPr/>
        </p:nvSpPr>
        <p:spPr>
          <a:xfrm>
            <a:off x="5169397" y="3654745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3*20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99" name="NO.1 SUB 용접라인_S10_KEY ASSY 용접009">
            <a:extLst>
              <a:ext uri="{FF2B5EF4-FFF2-40B4-BE49-F238E27FC236}">
                <a16:creationId xmlns:a16="http://schemas.microsoft.com/office/drawing/2014/main" id="{E1F23657-B3F9-4587-B2F5-F6FE33CC142B}"/>
              </a:ext>
            </a:extLst>
          </p:cNvPr>
          <p:cNvCxnSpPr>
            <a:cxnSpLocks/>
            <a:stCxn id="50" idx="1"/>
            <a:endCxn id="98" idx="0"/>
          </p:cNvCxnSpPr>
          <p:nvPr/>
        </p:nvCxnSpPr>
        <p:spPr>
          <a:xfrm>
            <a:off x="5069446" y="3445627"/>
            <a:ext cx="234095" cy="209118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00" name="NO.1 SUB 용접라인_S10_KEY ASSY 용접009">
            <a:extLst>
              <a:ext uri="{FF2B5EF4-FFF2-40B4-BE49-F238E27FC236}">
                <a16:creationId xmlns:a16="http://schemas.microsoft.com/office/drawing/2014/main" id="{1B7A63FA-13F0-4DF7-80B3-5F6FE0E29A0A}"/>
              </a:ext>
            </a:extLst>
          </p:cNvPr>
          <p:cNvCxnSpPr>
            <a:cxnSpLocks/>
            <a:stCxn id="52" idx="0"/>
            <a:endCxn id="98" idx="0"/>
          </p:cNvCxnSpPr>
          <p:nvPr/>
        </p:nvCxnSpPr>
        <p:spPr>
          <a:xfrm>
            <a:off x="5227999" y="3417252"/>
            <a:ext cx="75542" cy="237493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3" name="NO.1 SUB 용접라인_S10_KEY ASSY 용접008">
            <a:extLst>
              <a:ext uri="{FF2B5EF4-FFF2-40B4-BE49-F238E27FC236}">
                <a16:creationId xmlns:a16="http://schemas.microsoft.com/office/drawing/2014/main" id="{599B5D74-3D71-4692-AC9E-D50629895A0E}"/>
              </a:ext>
            </a:extLst>
          </p:cNvPr>
          <p:cNvSpPr txBox="1"/>
          <p:nvPr/>
        </p:nvSpPr>
        <p:spPr>
          <a:xfrm>
            <a:off x="5277268" y="2708204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2*20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104" name="NO.1 SUB 용접라인_S10_KEY ASSY 용접009">
            <a:extLst>
              <a:ext uri="{FF2B5EF4-FFF2-40B4-BE49-F238E27FC236}">
                <a16:creationId xmlns:a16="http://schemas.microsoft.com/office/drawing/2014/main" id="{7FE6BDC4-4863-4912-934F-8977A391425A}"/>
              </a:ext>
            </a:extLst>
          </p:cNvPr>
          <p:cNvCxnSpPr>
            <a:cxnSpLocks/>
            <a:stCxn id="103" idx="1"/>
            <a:endCxn id="54" idx="3"/>
          </p:cNvCxnSpPr>
          <p:nvPr/>
        </p:nvCxnSpPr>
        <p:spPr>
          <a:xfrm flipH="1">
            <a:off x="5148901" y="2782817"/>
            <a:ext cx="128367" cy="497715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08" name="NO.1 SUB 용접라인_S10_KEY ASSY 용접009">
            <a:extLst>
              <a:ext uri="{FF2B5EF4-FFF2-40B4-BE49-F238E27FC236}">
                <a16:creationId xmlns:a16="http://schemas.microsoft.com/office/drawing/2014/main" id="{7F51BB96-65BB-4C5B-AF94-EC03A287FDDB}"/>
              </a:ext>
            </a:extLst>
          </p:cNvPr>
          <p:cNvCxnSpPr>
            <a:cxnSpLocks/>
            <a:stCxn id="103" idx="1"/>
            <a:endCxn id="53" idx="3"/>
          </p:cNvCxnSpPr>
          <p:nvPr/>
        </p:nvCxnSpPr>
        <p:spPr>
          <a:xfrm flipH="1" flipV="1">
            <a:off x="4509990" y="2552909"/>
            <a:ext cx="767278" cy="229908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11" name="矩形 110">
            <a:extLst>
              <a:ext uri="{FF2B5EF4-FFF2-40B4-BE49-F238E27FC236}">
                <a16:creationId xmlns:a16="http://schemas.microsoft.com/office/drawing/2014/main" id="{C8D9593B-55EA-4EE4-85F8-EB0A02510D1C}"/>
              </a:ext>
            </a:extLst>
          </p:cNvPr>
          <p:cNvSpPr/>
          <p:nvPr/>
        </p:nvSpPr>
        <p:spPr bwMode="auto">
          <a:xfrm rot="196192" flipH="1">
            <a:off x="4210000" y="4742938"/>
            <a:ext cx="36000" cy="66359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12" name="矩形 111">
            <a:extLst>
              <a:ext uri="{FF2B5EF4-FFF2-40B4-BE49-F238E27FC236}">
                <a16:creationId xmlns:a16="http://schemas.microsoft.com/office/drawing/2014/main" id="{2537B6E1-EA8B-4009-A4B0-D20A03643D4E}"/>
              </a:ext>
            </a:extLst>
          </p:cNvPr>
          <p:cNvSpPr/>
          <p:nvPr/>
        </p:nvSpPr>
        <p:spPr bwMode="auto">
          <a:xfrm rot="196192" flipH="1">
            <a:off x="4644606" y="5064670"/>
            <a:ext cx="36000" cy="66359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13" name="矩形 112">
            <a:extLst>
              <a:ext uri="{FF2B5EF4-FFF2-40B4-BE49-F238E27FC236}">
                <a16:creationId xmlns:a16="http://schemas.microsoft.com/office/drawing/2014/main" id="{8180621C-5C41-4B31-9FE0-FD2FB0379027}"/>
              </a:ext>
            </a:extLst>
          </p:cNvPr>
          <p:cNvSpPr/>
          <p:nvPr/>
        </p:nvSpPr>
        <p:spPr bwMode="auto">
          <a:xfrm rot="18459749" flipH="1">
            <a:off x="4430219" y="4758724"/>
            <a:ext cx="36000" cy="129317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14" name="NO.1 SUB 용접라인_S10_KEY ASSY 용접008">
            <a:extLst>
              <a:ext uri="{FF2B5EF4-FFF2-40B4-BE49-F238E27FC236}">
                <a16:creationId xmlns:a16="http://schemas.microsoft.com/office/drawing/2014/main" id="{F6E68CF5-ADE9-426E-AAE5-21B8037352EF}"/>
              </a:ext>
            </a:extLst>
          </p:cNvPr>
          <p:cNvSpPr txBox="1"/>
          <p:nvPr/>
        </p:nvSpPr>
        <p:spPr>
          <a:xfrm>
            <a:off x="3665018" y="5301208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2*15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115" name="NO.1 SUB 용접라인_S10_KEY ASSY 용접009">
            <a:extLst>
              <a:ext uri="{FF2B5EF4-FFF2-40B4-BE49-F238E27FC236}">
                <a16:creationId xmlns:a16="http://schemas.microsoft.com/office/drawing/2014/main" id="{A0290DE7-C762-4291-AB0C-DDCE95BB46AC}"/>
              </a:ext>
            </a:extLst>
          </p:cNvPr>
          <p:cNvCxnSpPr>
            <a:cxnSpLocks/>
            <a:stCxn id="111" idx="3"/>
            <a:endCxn id="114" idx="0"/>
          </p:cNvCxnSpPr>
          <p:nvPr/>
        </p:nvCxnSpPr>
        <p:spPr>
          <a:xfrm flipH="1">
            <a:off x="3799162" y="4775091"/>
            <a:ext cx="410867" cy="526117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16" name="NO.1 SUB 용접라인_S10_KEY ASSY 용접009">
            <a:extLst>
              <a:ext uri="{FF2B5EF4-FFF2-40B4-BE49-F238E27FC236}">
                <a16:creationId xmlns:a16="http://schemas.microsoft.com/office/drawing/2014/main" id="{A2F0ECAE-96D5-4DD5-AFC8-FEDD3E9402FC}"/>
              </a:ext>
            </a:extLst>
          </p:cNvPr>
          <p:cNvCxnSpPr>
            <a:cxnSpLocks/>
            <a:stCxn id="114" idx="3"/>
            <a:endCxn id="112" idx="3"/>
          </p:cNvCxnSpPr>
          <p:nvPr/>
        </p:nvCxnSpPr>
        <p:spPr>
          <a:xfrm flipV="1">
            <a:off x="3933305" y="5096823"/>
            <a:ext cx="711330" cy="278998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20" name="NO.1 SUB 용접라인_S10_KEY ASSY 용접008">
            <a:extLst>
              <a:ext uri="{FF2B5EF4-FFF2-40B4-BE49-F238E27FC236}">
                <a16:creationId xmlns:a16="http://schemas.microsoft.com/office/drawing/2014/main" id="{0780071D-1884-4697-93F2-832119FD664A}"/>
              </a:ext>
            </a:extLst>
          </p:cNvPr>
          <p:cNvSpPr txBox="1"/>
          <p:nvPr/>
        </p:nvSpPr>
        <p:spPr>
          <a:xfrm>
            <a:off x="5012788" y="4293409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15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121" name="NO.1 SUB 용접라인_S10_KEY ASSY 용접009">
            <a:extLst>
              <a:ext uri="{FF2B5EF4-FFF2-40B4-BE49-F238E27FC236}">
                <a16:creationId xmlns:a16="http://schemas.microsoft.com/office/drawing/2014/main" id="{DE32FA89-C8F7-451A-9BA5-4D259BFB1C1A}"/>
              </a:ext>
            </a:extLst>
          </p:cNvPr>
          <p:cNvCxnSpPr>
            <a:cxnSpLocks/>
            <a:stCxn id="113" idx="1"/>
            <a:endCxn id="120" idx="1"/>
          </p:cNvCxnSpPr>
          <p:nvPr/>
        </p:nvCxnSpPr>
        <p:spPr>
          <a:xfrm flipV="1">
            <a:off x="4459218" y="4368022"/>
            <a:ext cx="553570" cy="44111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28" name="NO.1 SUB 용접라인_S10_KEY ASSY 용접009">
            <a:extLst>
              <a:ext uri="{FF2B5EF4-FFF2-40B4-BE49-F238E27FC236}">
                <a16:creationId xmlns:a16="http://schemas.microsoft.com/office/drawing/2014/main" id="{A7E1B988-0B50-4A5D-8AA1-E400A832B294}"/>
              </a:ext>
            </a:extLst>
          </p:cNvPr>
          <p:cNvCxnSpPr>
            <a:cxnSpLocks/>
            <a:stCxn id="31" idx="3"/>
            <a:endCxn id="37" idx="1"/>
          </p:cNvCxnSpPr>
          <p:nvPr/>
        </p:nvCxnSpPr>
        <p:spPr>
          <a:xfrm>
            <a:off x="1747108" y="2841314"/>
            <a:ext cx="635881" cy="30878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31" name="NO.1 SUB 용접라인_S10_KEY ASSY 용접009">
            <a:extLst>
              <a:ext uri="{FF2B5EF4-FFF2-40B4-BE49-F238E27FC236}">
                <a16:creationId xmlns:a16="http://schemas.microsoft.com/office/drawing/2014/main" id="{40EBEA1F-8DE6-42E7-9312-47AA0508E765}"/>
              </a:ext>
            </a:extLst>
          </p:cNvPr>
          <p:cNvCxnSpPr>
            <a:cxnSpLocks/>
            <a:stCxn id="69" idx="3"/>
            <a:endCxn id="49" idx="3"/>
          </p:cNvCxnSpPr>
          <p:nvPr/>
        </p:nvCxnSpPr>
        <p:spPr>
          <a:xfrm>
            <a:off x="2779931" y="3994048"/>
            <a:ext cx="652536" cy="144899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9" name="矩形 58">
            <a:extLst>
              <a:ext uri="{FF2B5EF4-FFF2-40B4-BE49-F238E27FC236}">
                <a16:creationId xmlns:a16="http://schemas.microsoft.com/office/drawing/2014/main" id="{B2FA9720-8B85-4CCB-A527-6D64AD1948EE}"/>
              </a:ext>
            </a:extLst>
          </p:cNvPr>
          <p:cNvSpPr/>
          <p:nvPr/>
        </p:nvSpPr>
        <p:spPr bwMode="auto">
          <a:xfrm rot="4048521" flipH="1">
            <a:off x="4851256" y="3487669"/>
            <a:ext cx="36000" cy="66359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60" name="NO.1 SUB 용접라인_S10_KEY ASSY 용접009">
            <a:extLst>
              <a:ext uri="{FF2B5EF4-FFF2-40B4-BE49-F238E27FC236}">
                <a16:creationId xmlns:a16="http://schemas.microsoft.com/office/drawing/2014/main" id="{FFCE80F2-8DA7-4048-9C28-BFB60BEB2531}"/>
              </a:ext>
            </a:extLst>
          </p:cNvPr>
          <p:cNvCxnSpPr>
            <a:cxnSpLocks/>
            <a:stCxn id="59" idx="1"/>
            <a:endCxn id="98" idx="0"/>
          </p:cNvCxnSpPr>
          <p:nvPr/>
        </p:nvCxnSpPr>
        <p:spPr>
          <a:xfrm>
            <a:off x="4876151" y="3537476"/>
            <a:ext cx="427390" cy="117269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3" name="矩形 62">
            <a:extLst>
              <a:ext uri="{FF2B5EF4-FFF2-40B4-BE49-F238E27FC236}">
                <a16:creationId xmlns:a16="http://schemas.microsoft.com/office/drawing/2014/main" id="{F4DA30CA-8991-43F1-BB21-0E4E1B90AA83}"/>
              </a:ext>
            </a:extLst>
          </p:cNvPr>
          <p:cNvSpPr/>
          <p:nvPr/>
        </p:nvSpPr>
        <p:spPr bwMode="auto">
          <a:xfrm rot="3644478" flipH="1">
            <a:off x="3768097" y="2094300"/>
            <a:ext cx="36000" cy="88325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64" name="NO.1 SUB 용접라인_S10_KEY ASSY 용접009">
            <a:extLst>
              <a:ext uri="{FF2B5EF4-FFF2-40B4-BE49-F238E27FC236}">
                <a16:creationId xmlns:a16="http://schemas.microsoft.com/office/drawing/2014/main" id="{5923492D-EF51-4697-9FB8-EE30F064401E}"/>
              </a:ext>
            </a:extLst>
          </p:cNvPr>
          <p:cNvCxnSpPr>
            <a:cxnSpLocks/>
            <a:stCxn id="63" idx="1"/>
            <a:endCxn id="92" idx="0"/>
          </p:cNvCxnSpPr>
          <p:nvPr/>
        </p:nvCxnSpPr>
        <p:spPr>
          <a:xfrm>
            <a:off x="3794894" y="2154166"/>
            <a:ext cx="306789" cy="103417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2" name="矩形 71">
            <a:extLst>
              <a:ext uri="{FF2B5EF4-FFF2-40B4-BE49-F238E27FC236}">
                <a16:creationId xmlns:a16="http://schemas.microsoft.com/office/drawing/2014/main" id="{B287628C-926B-4B9A-8588-33E4F6F02A05}"/>
              </a:ext>
            </a:extLst>
          </p:cNvPr>
          <p:cNvSpPr/>
          <p:nvPr/>
        </p:nvSpPr>
        <p:spPr bwMode="auto">
          <a:xfrm rot="8511001" flipH="1">
            <a:off x="4768111" y="2783709"/>
            <a:ext cx="36000" cy="66359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C2211FCC-D351-4E40-8B5F-994729A2FF6D}"/>
              </a:ext>
            </a:extLst>
          </p:cNvPr>
          <p:cNvSpPr/>
          <p:nvPr/>
        </p:nvSpPr>
        <p:spPr bwMode="auto">
          <a:xfrm rot="8511001" flipH="1">
            <a:off x="4905859" y="2937944"/>
            <a:ext cx="36000" cy="66359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77" name="NO.1 SUB 용접라인_S10_KEY ASSY 용접009">
            <a:extLst>
              <a:ext uri="{FF2B5EF4-FFF2-40B4-BE49-F238E27FC236}">
                <a16:creationId xmlns:a16="http://schemas.microsoft.com/office/drawing/2014/main" id="{CC548958-A0E8-41C2-B339-3EB6B26B42CC}"/>
              </a:ext>
            </a:extLst>
          </p:cNvPr>
          <p:cNvCxnSpPr>
            <a:cxnSpLocks/>
            <a:stCxn id="72" idx="1"/>
            <a:endCxn id="80" idx="3"/>
          </p:cNvCxnSpPr>
          <p:nvPr/>
        </p:nvCxnSpPr>
        <p:spPr>
          <a:xfrm flipH="1">
            <a:off x="4558629" y="2828007"/>
            <a:ext cx="213327" cy="238729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78" name="NO.1 SUB 용접라인_S10_KEY ASSY 용접009">
            <a:extLst>
              <a:ext uri="{FF2B5EF4-FFF2-40B4-BE49-F238E27FC236}">
                <a16:creationId xmlns:a16="http://schemas.microsoft.com/office/drawing/2014/main" id="{273970C2-FC80-48BE-88FE-D4EEFC1910BC}"/>
              </a:ext>
            </a:extLst>
          </p:cNvPr>
          <p:cNvCxnSpPr>
            <a:cxnSpLocks/>
            <a:stCxn id="73" idx="1"/>
            <a:endCxn id="80" idx="3"/>
          </p:cNvCxnSpPr>
          <p:nvPr/>
        </p:nvCxnSpPr>
        <p:spPr>
          <a:xfrm flipH="1">
            <a:off x="4558629" y="2982242"/>
            <a:ext cx="351075" cy="84494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0" name="NO.1 SUB 용접라인_S10_KEY ASSY 용접008">
            <a:extLst>
              <a:ext uri="{FF2B5EF4-FFF2-40B4-BE49-F238E27FC236}">
                <a16:creationId xmlns:a16="http://schemas.microsoft.com/office/drawing/2014/main" id="{8266DCAB-67B6-4582-8456-20F59A05CC9A}"/>
              </a:ext>
            </a:extLst>
          </p:cNvPr>
          <p:cNvSpPr txBox="1"/>
          <p:nvPr/>
        </p:nvSpPr>
        <p:spPr>
          <a:xfrm>
            <a:off x="4290342" y="2992123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2*15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29197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572298"/>
              </p:ext>
            </p:extLst>
          </p:nvPr>
        </p:nvGraphicFramePr>
        <p:xfrm>
          <a:off x="525463" y="692150"/>
          <a:ext cx="8855076" cy="6058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9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9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8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92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说明</a:t>
                      </a: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示意图</a:t>
                      </a: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备注</a:t>
                      </a: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4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4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Box 37">
            <a:extLst>
              <a:ext uri="{FF2B5EF4-FFF2-40B4-BE49-F238E27FC236}">
                <a16:creationId xmlns:a16="http://schemas.microsoft.com/office/drawing/2014/main" id="{5A0A5254-A7DD-4883-A8F3-6CA9EE9391F5}"/>
              </a:ext>
            </a:extLst>
          </p:cNvPr>
          <p:cNvSpPr txBox="1"/>
          <p:nvPr/>
        </p:nvSpPr>
        <p:spPr>
          <a:xfrm>
            <a:off x="92075" y="4763"/>
            <a:ext cx="6858000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/>
            <a:r>
              <a:rPr lang="en-US" altLang="ko-KR" sz="2600" dirty="0">
                <a:solidFill>
                  <a:srgbClr val="000000"/>
                </a:solidFill>
                <a:latin typeface="현대하모니 B" pitchFamily="18" charset="-127"/>
                <a:ea typeface="현대하모니 B" pitchFamily="18" charset="-127"/>
              </a:rPr>
              <a:t> </a:t>
            </a:r>
            <a:r>
              <a:rPr lang="zh-CN" altLang="en-US" sz="2600" dirty="0">
                <a:solidFill>
                  <a:srgbClr val="000000"/>
                </a:solidFill>
                <a:latin typeface="현대하모니 B" pitchFamily="18" charset="-127"/>
                <a:ea typeface="宋体" panose="02010600030101010101" pitchFamily="2" charset="-122"/>
              </a:rPr>
              <a:t>备注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zYzMmU5M2Y4YmU2YTQwMmE2ZTVlYjkyOWJkMDcyNT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백지">
  <a:themeElements>
    <a:clrScheme name="백지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백지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백지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백지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백지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백지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백지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백지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백지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백지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백지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백지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백지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백지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테마">
  <a:themeElements>
    <a:clrScheme name="3_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6350" cap="flat" cmpd="sng" algn="ctr">
          <a:solidFill>
            <a:schemeClr val="bg1">
              <a:lumMod val="65000"/>
            </a:schemeClr>
          </a:solidFill>
          <a:prstDash val="solid"/>
          <a:round/>
          <a:headEnd type="none" w="med" len="med"/>
          <a:tailEnd type="none" w="med" len="med"/>
        </a:ln>
      </a:spPr>
      <a:bodyPr vert="horz" wrap="none" lIns="91407" tIns="0" rIns="91407" bIns="0" numCol="1" rtlCol="0" anchor="ctr" anchorCtr="0" compatLnSpc="1"/>
      <a:lstStyle>
        <a:defPPr marL="0" marR="0" indent="0" algn="ctr" defTabSz="95758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sz="800" b="0" i="0" u="none" strike="noStrike" cap="none" normalizeH="0" baseline="0" smtClean="0">
            <a:ln>
              <a:noFill/>
            </a:ln>
            <a:effectLst/>
            <a:latin typeface="현대하모니 M" pitchFamily="18" charset="-127"/>
            <a:ea typeface="현대하모니 M" pitchFamily="18" charset="-127"/>
          </a:defRPr>
        </a:defPPr>
      </a:lstStyle>
    </a:spDef>
    <a:lnDef>
      <a:spPr bwMode="auto">
        <a:solidFill>
          <a:srgbClr val="969696">
            <a:alpha val="73000"/>
          </a:srgbClr>
        </a:solidFill>
        <a:ln w="1270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</a:spPr>
      <a:bodyPr/>
      <a:lstStyle/>
    </a:lnDef>
  </a:objectDefaults>
  <a:extraClrSchemeLst>
    <a:extraClrScheme>
      <a:clrScheme name="3_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테마">
  <a:themeElements>
    <a:clrScheme name="4_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테마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3F8FF"/>
        </a:solidFill>
        <a:ln w="28575" algn="ctr">
          <a:pattFill prst="pct60">
            <a:fgClr>
              <a:srgbClr val="4D4D4D"/>
            </a:fgClr>
            <a:bgClr>
              <a:srgbClr val="FFFFFF"/>
            </a:bgClr>
          </a:pattFill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lIns="0" tIns="43527" rIns="0" bIns="43527" anchor="ctr"/>
      <a:lstStyle>
        <a:defPPr algn="ctr" defTabSz="871855">
          <a:lnSpc>
            <a:spcPct val="90000"/>
          </a:lnSpc>
          <a:buClr>
            <a:srgbClr val="000000"/>
          </a:buClr>
          <a:buFont typeface="Wingdings" panose="05000000000000000000" pitchFamily="2" charset="2"/>
          <a:buNone/>
          <a:defRPr sz="1800" b="0" dirty="0" smtClean="0">
            <a:solidFill>
              <a:srgbClr val="000000"/>
            </a:solidFill>
            <a:latin typeface="현대하모니 M" pitchFamily="18" charset="-127"/>
            <a:ea typeface="현대하모니 M" pitchFamily="18" charset="-127"/>
          </a:defRPr>
        </a:defPPr>
      </a:lstStyle>
    </a:spDef>
    <a:lnDef>
      <a:spPr bwMode="auto"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4_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Office 테마">
  <a:themeElements>
    <a:clrScheme name="4_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테마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3F8FF"/>
        </a:solidFill>
        <a:ln w="28575" algn="ctr">
          <a:pattFill prst="pct60">
            <a:fgClr>
              <a:srgbClr val="4D4D4D"/>
            </a:fgClr>
            <a:bgClr>
              <a:srgbClr val="FFFFFF"/>
            </a:bgClr>
          </a:pattFill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lIns="0" tIns="43527" rIns="0" bIns="43527" anchor="ctr"/>
      <a:lstStyle>
        <a:defPPr algn="ctr" defTabSz="871855">
          <a:lnSpc>
            <a:spcPct val="90000"/>
          </a:lnSpc>
          <a:buClr>
            <a:srgbClr val="000000"/>
          </a:buClr>
          <a:buFont typeface="Wingdings" panose="05000000000000000000" pitchFamily="2" charset="2"/>
          <a:buNone/>
          <a:defRPr sz="1800" b="0" dirty="0" smtClean="0">
            <a:solidFill>
              <a:srgbClr val="000000"/>
            </a:solidFill>
            <a:latin typeface="현대하모니 M" pitchFamily="18" charset="-127"/>
            <a:ea typeface="현대하모니 M" pitchFamily="18" charset="-127"/>
          </a:defRPr>
        </a:defPPr>
      </a:lstStyle>
    </a:spDef>
    <a:lnDef>
      <a:spPr bwMode="auto"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4_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테마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1580</TotalTime>
  <Words>261</Words>
  <Application>Microsoft Office PowerPoint</Application>
  <PresentationFormat>A4 纸张(210x297 毫米)</PresentationFormat>
  <Paragraphs>139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7</vt:i4>
      </vt:variant>
    </vt:vector>
  </HeadingPairs>
  <TitlesOfParts>
    <vt:vector size="21" baseType="lpstr">
      <vt:lpstr>Gulim</vt:lpstr>
      <vt:lpstr>HY견고딕</vt:lpstr>
      <vt:lpstr>Malgun Gothic</vt:lpstr>
      <vt:lpstr>微软雅黑</vt:lpstr>
      <vt:lpstr>현대하모니 B</vt:lpstr>
      <vt:lpstr>현대하모니 M</vt:lpstr>
      <vt:lpstr>Arial</vt:lpstr>
      <vt:lpstr>Arial Black</vt:lpstr>
      <vt:lpstr>백지</vt:lpstr>
      <vt:lpstr>5_Office 테마</vt:lpstr>
      <vt:lpstr>7_Office 테마</vt:lpstr>
      <vt:lpstr>8_Office 테마</vt:lpstr>
      <vt:lpstr>테마1</vt:lpstr>
      <vt:lpstr>디자인 사용자 지정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QAD_009</dc:creator>
  <cp:lastModifiedBy>QAD_009</cp:lastModifiedBy>
  <cp:revision>190</cp:revision>
  <cp:lastPrinted>2021-07-27T08:12:27Z</cp:lastPrinted>
  <dcterms:created xsi:type="dcterms:W3CDTF">2010-02-17T04:26:48Z</dcterms:created>
  <dcterms:modified xsi:type="dcterms:W3CDTF">2024-02-20T23:54:11Z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2052-12.1.0.15336</vt:lpwstr>
  </property>
  <property fmtid="{D5CDD505-2E9C-101B-9397-08002B2CF9AE}" pid="3" name="ICV">
    <vt:lpwstr>713816F6C7AE456684362BD31D15DD18_12</vt:lpwstr>
  </property>
</Properties>
</file>