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5"/>
  </p:notesMasterIdLst>
  <p:handoutMasterIdLst>
    <p:handoutMasterId r:id="rId16"/>
  </p:handoutMasterIdLst>
  <p:sldIdLst>
    <p:sldId id="485" r:id="rId7"/>
    <p:sldId id="427" r:id="rId8"/>
    <p:sldId id="509" r:id="rId9"/>
    <p:sldId id="508" r:id="rId10"/>
    <p:sldId id="510" r:id="rId11"/>
    <p:sldId id="511" r:id="rId12"/>
    <p:sldId id="505" r:id="rId13"/>
    <p:sldId id="502" r:id="rId14"/>
  </p:sldIdLst>
  <p:sldSz cx="9906000" cy="6858000" type="A4"/>
  <p:notesSz cx="6735763" cy="9866313"/>
  <p:custDataLst>
    <p:tags r:id="rId17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2251"/>
  </p:normalViewPr>
  <p:slideViewPr>
    <p:cSldViewPr showGuides="1">
      <p:cViewPr varScale="1">
        <p:scale>
          <a:sx n="114" d="100"/>
          <a:sy n="114" d="100"/>
        </p:scale>
        <p:origin x="1536" y="120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2024-03-04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23.3/4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2024-03-04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7.emf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11" Type="http://schemas.openxmlformats.org/officeDocument/2006/relationships/image" Target="../media/image15.emf"/><Relationship Id="rId5" Type="http://schemas.openxmlformats.org/officeDocument/2006/relationships/image" Target="../media/image10.emf"/><Relationship Id="rId10" Type="http://schemas.openxmlformats.org/officeDocument/2006/relationships/image" Target="../media/image6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emf"/><Relationship Id="rId7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image" Target="../media/image20.emf"/><Relationship Id="rId4" Type="http://schemas.openxmlformats.org/officeDocument/2006/relationships/image" Target="../media/image22.emf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16.emf"/><Relationship Id="rId3" Type="http://schemas.openxmlformats.org/officeDocument/2006/relationships/image" Target="../media/image22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ko-KR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Gulim" pitchFamily="34" charset="-127"/>
              </a:rPr>
              <a:t>2.0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Gulim" pitchFamily="34" charset="-127"/>
              </a:rPr>
              <a:t>绞架焊接夹具工艺说明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2024.3.4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项目摘要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454025" y="728663"/>
            <a:ext cx="719138" cy="2517775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摘要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43237"/>
              </p:ext>
            </p:extLst>
          </p:nvPr>
        </p:nvGraphicFramePr>
        <p:xfrm>
          <a:off x="1308100" y="728663"/>
          <a:ext cx="8145463" cy="252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950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zh-CN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2.0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生产工厂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河北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ITEM :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内、外绞架总成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事由：目前夹具磨损量大，产品尺寸不稳定。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32" marB="457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모서리가 둥근 직사각형 19"/>
          <p:cNvSpPr/>
          <p:nvPr/>
        </p:nvSpPr>
        <p:spPr bwMode="auto">
          <a:xfrm>
            <a:off x="7121525" y="762000"/>
            <a:ext cx="1246188" cy="252413"/>
          </a:xfrm>
          <a:prstGeom prst="roundRect">
            <a:avLst>
              <a:gd name="adj" fmla="val 148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开发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ITEM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现况</a:t>
            </a: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91113"/>
              </p:ext>
            </p:extLst>
          </p:nvPr>
        </p:nvGraphicFramePr>
        <p:xfrm>
          <a:off x="1308100" y="3580954"/>
          <a:ext cx="8145463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开发内绞架总成，外绞架总成焊接夹具各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1EA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内绞架夹具适用两种状态数据，外绞架夹具适用两种状态产品；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每个夹具上需要有侧板分总成焊接部分，需两个以匹配总成焊接；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夹具控制方式为电动控制，有防错及零件有无判定，焊接夹具翻转。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6" marR="91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 bwMode="auto">
          <a:xfrm>
            <a:off x="454025" y="3573016"/>
            <a:ext cx="719138" cy="1084263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主要</a:t>
            </a: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事项</a:t>
            </a:r>
          </a:p>
        </p:txBody>
      </p:sp>
      <p:graphicFrame>
        <p:nvGraphicFramePr>
          <p:cNvPr id="42" name="표 52">
            <a:extLst>
              <a:ext uri="{FF2B5EF4-FFF2-40B4-BE49-F238E27FC236}">
                <a16:creationId xmlns:a16="http://schemas.microsoft.com/office/drawing/2014/main" id="{C59352CB-6FB8-484C-9B61-0AC16C130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949623"/>
              </p:ext>
            </p:extLst>
          </p:nvPr>
        </p:nvGraphicFramePr>
        <p:xfrm>
          <a:off x="7715249" y="1187675"/>
          <a:ext cx="2068513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外绞架总成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(SHT0013235)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52">
            <a:extLst>
              <a:ext uri="{FF2B5EF4-FFF2-40B4-BE49-F238E27FC236}">
                <a16:creationId xmlns:a16="http://schemas.microsoft.com/office/drawing/2014/main" id="{040FEFF7-8046-4657-A520-9760E296C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51398"/>
              </p:ext>
            </p:extLst>
          </p:nvPr>
        </p:nvGraphicFramePr>
        <p:xfrm>
          <a:off x="7715249" y="2245587"/>
          <a:ext cx="2068513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外绞架总成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(SQX3000-6805437)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표 52">
            <a:extLst>
              <a:ext uri="{FF2B5EF4-FFF2-40B4-BE49-F238E27FC236}">
                <a16:creationId xmlns:a16="http://schemas.microsoft.com/office/drawing/2014/main" id="{7CF8DBFB-711B-4CCB-85A5-CF1FDA200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05157"/>
              </p:ext>
            </p:extLst>
          </p:nvPr>
        </p:nvGraphicFramePr>
        <p:xfrm>
          <a:off x="5602861" y="1187445"/>
          <a:ext cx="2068513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内绞架总成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(SHT0013234)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표 52">
            <a:extLst>
              <a:ext uri="{FF2B5EF4-FFF2-40B4-BE49-F238E27FC236}">
                <a16:creationId xmlns:a16="http://schemas.microsoft.com/office/drawing/2014/main" id="{BEC66FBA-4BD0-477B-B0B3-B8C31B21C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80312"/>
              </p:ext>
            </p:extLst>
          </p:nvPr>
        </p:nvGraphicFramePr>
        <p:xfrm>
          <a:off x="5602861" y="2245357"/>
          <a:ext cx="2068513" cy="9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588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内绞架总成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(SQX3000-6805439)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:a16="http://schemas.microsoft.com/office/drawing/2014/main" id="{1691511D-9A51-43F3-9D6F-B41419E41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029" y="1573156"/>
            <a:ext cx="1035830" cy="49907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42651D7-9D9D-45A2-8D1B-751863A3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299" y="2615718"/>
            <a:ext cx="940321" cy="46832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DDB4E36-BBBB-496F-8011-7C49CDF5C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471" y="1551924"/>
            <a:ext cx="564068" cy="50661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752114C-18BF-4D89-A261-44A45916A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713" y="2621130"/>
            <a:ext cx="546338" cy="5492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52">
            <a:extLst>
              <a:ext uri="{FF2B5EF4-FFF2-40B4-BE49-F238E27FC236}">
                <a16:creationId xmlns:a16="http://schemas.microsoft.com/office/drawing/2014/main" id="{AB4121CC-E910-4E5E-9354-864E1C11B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29227"/>
              </p:ext>
            </p:extLst>
          </p:nvPr>
        </p:nvGraphicFramePr>
        <p:xfrm>
          <a:off x="488504" y="828329"/>
          <a:ext cx="216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内绞架总成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(SHT0013234)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27842F19-EB0C-4AF3-A2B5-587658D0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2" y="1294414"/>
            <a:ext cx="2039103" cy="982458"/>
          </a:xfrm>
          <a:prstGeom prst="rect">
            <a:avLst/>
          </a:prstGeom>
        </p:spPr>
      </p:pic>
      <p:graphicFrame>
        <p:nvGraphicFramePr>
          <p:cNvPr id="24" name="표 52">
            <a:extLst>
              <a:ext uri="{FF2B5EF4-FFF2-40B4-BE49-F238E27FC236}">
                <a16:creationId xmlns:a16="http://schemas.microsoft.com/office/drawing/2014/main" id="{0F0D8F6F-3ABC-4CBF-BD44-3D2BDEA06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863958"/>
              </p:ext>
            </p:extLst>
          </p:nvPr>
        </p:nvGraphicFramePr>
        <p:xfrm>
          <a:off x="488504" y="2776125"/>
          <a:ext cx="216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内绞架总成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(SQX3000-6805439)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" name="图片 22">
            <a:extLst>
              <a:ext uri="{FF2B5EF4-FFF2-40B4-BE49-F238E27FC236}">
                <a16:creationId xmlns:a16="http://schemas.microsoft.com/office/drawing/2014/main" id="{E6E4B348-42EF-42C9-A670-CA1AC5687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77" y="3187403"/>
            <a:ext cx="2065528" cy="1028722"/>
          </a:xfrm>
          <a:prstGeom prst="rect">
            <a:avLst/>
          </a:prstGeom>
        </p:spPr>
      </p:pic>
      <p:sp>
        <p:nvSpPr>
          <p:cNvPr id="25" name="TextBox 17">
            <a:extLst>
              <a:ext uri="{FF2B5EF4-FFF2-40B4-BE49-F238E27FC236}">
                <a16:creationId xmlns:a16="http://schemas.microsoft.com/office/drawing/2014/main" id="{AEC6FE72-0732-4C4F-B16E-47930C04A62A}"/>
              </a:ext>
            </a:extLst>
          </p:cNvPr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内绞架产品说明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DF76806-D824-4AF9-A17C-3F56B5490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399" y="1037079"/>
            <a:ext cx="698292" cy="89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73B65E4-9746-4C91-8EF1-A214BC7F558C}"/>
              </a:ext>
            </a:extLst>
          </p:cNvPr>
          <p:cNvSpPr txBox="1"/>
          <p:nvPr/>
        </p:nvSpPr>
        <p:spPr>
          <a:xfrm>
            <a:off x="3224808" y="1916832"/>
            <a:ext cx="21071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VDC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阀上支架总成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SHT0013238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等号 27">
            <a:extLst>
              <a:ext uri="{FF2B5EF4-FFF2-40B4-BE49-F238E27FC236}">
                <a16:creationId xmlns:a16="http://schemas.microsoft.com/office/drawing/2014/main" id="{C7C89B74-9D62-4511-9BDD-80004505A832}"/>
              </a:ext>
            </a:extLst>
          </p:cNvPr>
          <p:cNvSpPr/>
          <p:nvPr/>
        </p:nvSpPr>
        <p:spPr bwMode="auto">
          <a:xfrm>
            <a:off x="2836539" y="1476682"/>
            <a:ext cx="596453" cy="337156"/>
          </a:xfrm>
          <a:prstGeom prst="math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</p:txBody>
      </p:sp>
      <p:sp>
        <p:nvSpPr>
          <p:cNvPr id="29" name="加号 28">
            <a:extLst>
              <a:ext uri="{FF2B5EF4-FFF2-40B4-BE49-F238E27FC236}">
                <a16:creationId xmlns:a16="http://schemas.microsoft.com/office/drawing/2014/main" id="{4B81E94E-CB8F-47A7-AE33-5F4E219ED57A}"/>
              </a:ext>
            </a:extLst>
          </p:cNvPr>
          <p:cNvSpPr/>
          <p:nvPr/>
        </p:nvSpPr>
        <p:spPr bwMode="auto">
          <a:xfrm>
            <a:off x="5190098" y="1295214"/>
            <a:ext cx="698292" cy="687929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</p:txBody>
      </p:sp>
      <p:graphicFrame>
        <p:nvGraphicFramePr>
          <p:cNvPr id="30" name="표 52">
            <a:extLst>
              <a:ext uri="{FF2B5EF4-FFF2-40B4-BE49-F238E27FC236}">
                <a16:creationId xmlns:a16="http://schemas.microsoft.com/office/drawing/2014/main" id="{65CCCF0C-D335-4858-AC49-DE6B09179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94173"/>
              </p:ext>
            </p:extLst>
          </p:nvPr>
        </p:nvGraphicFramePr>
        <p:xfrm>
          <a:off x="6069570" y="828329"/>
          <a:ext cx="216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内绞架总成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(SQX3000-6805439)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图片 30">
            <a:extLst>
              <a:ext uri="{FF2B5EF4-FFF2-40B4-BE49-F238E27FC236}">
                <a16:creationId xmlns:a16="http://schemas.microsoft.com/office/drawing/2014/main" id="{AB227576-9D4D-4BF7-84AD-C4A31BEE8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806" y="1215930"/>
            <a:ext cx="2065528" cy="1028722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B3AF190A-30CD-4031-B571-4674C8074105}"/>
              </a:ext>
            </a:extLst>
          </p:cNvPr>
          <p:cNvSpPr txBox="1"/>
          <p:nvPr/>
        </p:nvSpPr>
        <p:spPr>
          <a:xfrm>
            <a:off x="488504" y="4414669"/>
            <a:ext cx="526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内绞架总成共两种</a:t>
            </a:r>
          </a:p>
        </p:txBody>
      </p:sp>
    </p:spTree>
    <p:extLst>
      <p:ext uri="{BB962C8B-B14F-4D97-AF65-F5344CB8AC3E}">
        <p14:creationId xmlns:p14="http://schemas.microsoft.com/office/powerpoint/2010/main" val="3017563817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D2E1E95-53A5-40F3-98F8-97545B9350FA}"/>
              </a:ext>
            </a:extLst>
          </p:cNvPr>
          <p:cNvSpPr/>
          <p:nvPr/>
        </p:nvSpPr>
        <p:spPr>
          <a:xfrm>
            <a:off x="2216696" y="548680"/>
            <a:ext cx="4941069" cy="265302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2A9F39-904D-4C01-BB88-A46E764941DB}"/>
              </a:ext>
            </a:extLst>
          </p:cNvPr>
          <p:cNvGrpSpPr/>
          <p:nvPr/>
        </p:nvGrpSpPr>
        <p:grpSpPr>
          <a:xfrm>
            <a:off x="1712453" y="3011295"/>
            <a:ext cx="5882499" cy="1157818"/>
            <a:chOff x="0" y="2462617"/>
            <a:chExt cx="4923790" cy="1018159"/>
          </a:xfrm>
        </p:grpSpPr>
        <p:sp>
          <p:nvSpPr>
            <p:cNvPr id="7" name="Shape 5349">
              <a:extLst>
                <a:ext uri="{FF2B5EF4-FFF2-40B4-BE49-F238E27FC236}">
                  <a16:creationId xmlns:a16="http://schemas.microsoft.com/office/drawing/2014/main" id="{D667ECEB-148C-48CF-A1C2-E64A2EFCEBBB}"/>
                </a:ext>
              </a:extLst>
            </p:cNvPr>
            <p:cNvSpPr/>
            <p:nvPr/>
          </p:nvSpPr>
          <p:spPr>
            <a:xfrm>
              <a:off x="2290064" y="2936073"/>
              <a:ext cx="275590" cy="311150"/>
            </a:xfrm>
            <a:custGeom>
              <a:avLst/>
              <a:gdLst/>
              <a:ahLst/>
              <a:cxnLst/>
              <a:rect l="0" t="0" r="0" b="0"/>
              <a:pathLst>
                <a:path w="275590" h="311150">
                  <a:moveTo>
                    <a:pt x="137667" y="0"/>
                  </a:moveTo>
                  <a:lnTo>
                    <a:pt x="94138" y="7925"/>
                  </a:lnTo>
                  <a:lnTo>
                    <a:pt x="56345" y="30000"/>
                  </a:lnTo>
                  <a:lnTo>
                    <a:pt x="26550" y="63669"/>
                  </a:lnTo>
                  <a:lnTo>
                    <a:pt x="7014" y="106379"/>
                  </a:lnTo>
                  <a:lnTo>
                    <a:pt x="0" y="155575"/>
                  </a:lnTo>
                  <a:lnTo>
                    <a:pt x="7014" y="204708"/>
                  </a:lnTo>
                  <a:lnTo>
                    <a:pt x="26550" y="247380"/>
                  </a:lnTo>
                  <a:lnTo>
                    <a:pt x="56345" y="281030"/>
                  </a:lnTo>
                  <a:lnTo>
                    <a:pt x="94138" y="303098"/>
                  </a:lnTo>
                  <a:lnTo>
                    <a:pt x="137667" y="311023"/>
                  </a:lnTo>
                  <a:lnTo>
                    <a:pt x="181210" y="303098"/>
                  </a:lnTo>
                  <a:lnTo>
                    <a:pt x="219035" y="281030"/>
                  </a:lnTo>
                  <a:lnTo>
                    <a:pt x="248868" y="247380"/>
                  </a:lnTo>
                  <a:lnTo>
                    <a:pt x="268435" y="204708"/>
                  </a:lnTo>
                  <a:lnTo>
                    <a:pt x="275462" y="155575"/>
                  </a:lnTo>
                  <a:lnTo>
                    <a:pt x="268435" y="106379"/>
                  </a:lnTo>
                  <a:lnTo>
                    <a:pt x="248868" y="63669"/>
                  </a:lnTo>
                  <a:lnTo>
                    <a:pt x="219035" y="30000"/>
                  </a:lnTo>
                  <a:lnTo>
                    <a:pt x="181210" y="7925"/>
                  </a:lnTo>
                  <a:lnTo>
                    <a:pt x="137667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Shape 5351">
              <a:extLst>
                <a:ext uri="{FF2B5EF4-FFF2-40B4-BE49-F238E27FC236}">
                  <a16:creationId xmlns:a16="http://schemas.microsoft.com/office/drawing/2014/main" id="{FF7B9784-9125-48E1-BAD2-9A42910E1B36}"/>
                </a:ext>
              </a:extLst>
            </p:cNvPr>
            <p:cNvSpPr/>
            <p:nvPr/>
          </p:nvSpPr>
          <p:spPr>
            <a:xfrm>
              <a:off x="2106422" y="2916642"/>
              <a:ext cx="624840" cy="349885"/>
            </a:xfrm>
            <a:custGeom>
              <a:avLst/>
              <a:gdLst/>
              <a:ahLst/>
              <a:cxnLst/>
              <a:rect l="0" t="0" r="0" b="0"/>
              <a:pathLst>
                <a:path w="624840" h="349885">
                  <a:moveTo>
                    <a:pt x="312166" y="349884"/>
                  </a:moveTo>
                  <a:lnTo>
                    <a:pt x="358280" y="346092"/>
                  </a:lnTo>
                  <a:lnTo>
                    <a:pt x="402299" y="335075"/>
                  </a:lnTo>
                  <a:lnTo>
                    <a:pt x="443738" y="317375"/>
                  </a:lnTo>
                  <a:lnTo>
                    <a:pt x="482114" y="293530"/>
                  </a:lnTo>
                  <a:lnTo>
                    <a:pt x="516943" y="264083"/>
                  </a:lnTo>
                  <a:lnTo>
                    <a:pt x="547740" y="229573"/>
                  </a:lnTo>
                  <a:lnTo>
                    <a:pt x="574023" y="190541"/>
                  </a:lnTo>
                  <a:lnTo>
                    <a:pt x="595307" y="147527"/>
                  </a:lnTo>
                  <a:lnTo>
                    <a:pt x="611109" y="101072"/>
                  </a:lnTo>
                  <a:lnTo>
                    <a:pt x="620945" y="51716"/>
                  </a:lnTo>
                  <a:lnTo>
                    <a:pt x="624331" y="0"/>
                  </a:lnTo>
                </a:path>
                <a:path w="624840" h="349885">
                  <a:moveTo>
                    <a:pt x="312166" y="349884"/>
                  </a:moveTo>
                  <a:lnTo>
                    <a:pt x="267917" y="346403"/>
                  </a:lnTo>
                  <a:lnTo>
                    <a:pt x="225520" y="336269"/>
                  </a:lnTo>
                  <a:lnTo>
                    <a:pt x="185415" y="319943"/>
                  </a:lnTo>
                  <a:lnTo>
                    <a:pt x="148044" y="297889"/>
                  </a:lnTo>
                  <a:lnTo>
                    <a:pt x="113846" y="270569"/>
                  </a:lnTo>
                  <a:lnTo>
                    <a:pt x="83263" y="238446"/>
                  </a:lnTo>
                  <a:lnTo>
                    <a:pt x="56736" y="201982"/>
                  </a:lnTo>
                  <a:lnTo>
                    <a:pt x="34705" y="161640"/>
                  </a:lnTo>
                  <a:lnTo>
                    <a:pt x="17612" y="117882"/>
                  </a:lnTo>
                  <a:lnTo>
                    <a:pt x="5896" y="71172"/>
                  </a:lnTo>
                  <a:lnTo>
                    <a:pt x="0" y="21970"/>
                  </a:lnTo>
                </a:path>
              </a:pathLst>
            </a:custGeom>
            <a:ln w="24765">
              <a:solidFill>
                <a:srgbClr val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5352">
              <a:extLst>
                <a:ext uri="{FF2B5EF4-FFF2-40B4-BE49-F238E27FC236}">
                  <a16:creationId xmlns:a16="http://schemas.microsoft.com/office/drawing/2014/main" id="{0B130C3B-54B6-4B91-8E26-B67BDA87E0F8}"/>
                </a:ext>
              </a:extLst>
            </p:cNvPr>
            <p:cNvSpPr/>
            <p:nvPr/>
          </p:nvSpPr>
          <p:spPr>
            <a:xfrm>
              <a:off x="1831086" y="3091648"/>
              <a:ext cx="1156970" cy="0"/>
            </a:xfrm>
            <a:custGeom>
              <a:avLst/>
              <a:gdLst/>
              <a:ahLst/>
              <a:cxnLst/>
              <a:rect l="0" t="0" r="0" b="0"/>
              <a:pathLst>
                <a:path w="1156970">
                  <a:moveTo>
                    <a:pt x="0" y="0"/>
                  </a:moveTo>
                  <a:lnTo>
                    <a:pt x="115671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5353">
              <a:extLst>
                <a:ext uri="{FF2B5EF4-FFF2-40B4-BE49-F238E27FC236}">
                  <a16:creationId xmlns:a16="http://schemas.microsoft.com/office/drawing/2014/main" id="{A5F23A56-D423-44DE-AB78-E1798EE12B65}"/>
                </a:ext>
              </a:extLst>
            </p:cNvPr>
            <p:cNvSpPr/>
            <p:nvPr/>
          </p:nvSpPr>
          <p:spPr>
            <a:xfrm>
              <a:off x="2418588" y="2702901"/>
              <a:ext cx="0" cy="777875"/>
            </a:xfrm>
            <a:custGeom>
              <a:avLst/>
              <a:gdLst/>
              <a:ahLst/>
              <a:cxnLst/>
              <a:rect l="0" t="0" r="0" b="0"/>
              <a:pathLst>
                <a:path h="777875">
                  <a:moveTo>
                    <a:pt x="0" y="126365"/>
                  </a:moveTo>
                  <a:lnTo>
                    <a:pt x="0" y="777367"/>
                  </a:lnTo>
                </a:path>
                <a:path h="777875">
                  <a:moveTo>
                    <a:pt x="0" y="0"/>
                  </a:moveTo>
                  <a:lnTo>
                    <a:pt x="0" y="56457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5354">
              <a:extLst>
                <a:ext uri="{FF2B5EF4-FFF2-40B4-BE49-F238E27FC236}">
                  <a16:creationId xmlns:a16="http://schemas.microsoft.com/office/drawing/2014/main" id="{7AF4B273-2A6B-442C-A067-FB0C179A9061}"/>
                </a:ext>
              </a:extLst>
            </p:cNvPr>
            <p:cNvSpPr/>
            <p:nvPr/>
          </p:nvSpPr>
          <p:spPr>
            <a:xfrm>
              <a:off x="0" y="2462617"/>
              <a:ext cx="207645" cy="468630"/>
            </a:xfrm>
            <a:custGeom>
              <a:avLst/>
              <a:gdLst/>
              <a:ahLst/>
              <a:cxnLst/>
              <a:rect l="0" t="0" r="0" b="0"/>
              <a:pathLst>
                <a:path w="207645" h="468630">
                  <a:moveTo>
                    <a:pt x="207111" y="0"/>
                  </a:moveTo>
                  <a:lnTo>
                    <a:pt x="0" y="0"/>
                  </a:lnTo>
                  <a:lnTo>
                    <a:pt x="0" y="468249"/>
                  </a:lnTo>
                  <a:lnTo>
                    <a:pt x="207111" y="468249"/>
                  </a:lnTo>
                  <a:lnTo>
                    <a:pt x="207111" y="0"/>
                  </a:lnTo>
                  <a:close/>
                </a:path>
              </a:pathLst>
            </a:custGeom>
            <a:solidFill>
              <a:srgbClr val="CC99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5356">
              <a:extLst>
                <a:ext uri="{FF2B5EF4-FFF2-40B4-BE49-F238E27FC236}">
                  <a16:creationId xmlns:a16="http://schemas.microsoft.com/office/drawing/2014/main" id="{7A1AA35E-A363-4EEE-AF0E-F187DBDDC425}"/>
                </a:ext>
              </a:extLst>
            </p:cNvPr>
            <p:cNvSpPr/>
            <p:nvPr/>
          </p:nvSpPr>
          <p:spPr>
            <a:xfrm>
              <a:off x="4716145" y="2462617"/>
              <a:ext cx="207645" cy="468630"/>
            </a:xfrm>
            <a:custGeom>
              <a:avLst/>
              <a:gdLst/>
              <a:ahLst/>
              <a:cxnLst/>
              <a:rect l="0" t="0" r="0" b="0"/>
              <a:pathLst>
                <a:path w="207645" h="468630">
                  <a:moveTo>
                    <a:pt x="207111" y="0"/>
                  </a:moveTo>
                  <a:lnTo>
                    <a:pt x="0" y="0"/>
                  </a:lnTo>
                  <a:lnTo>
                    <a:pt x="0" y="468249"/>
                  </a:lnTo>
                  <a:lnTo>
                    <a:pt x="207111" y="468249"/>
                  </a:lnTo>
                  <a:lnTo>
                    <a:pt x="207111" y="0"/>
                  </a:lnTo>
                  <a:close/>
                </a:path>
              </a:pathLst>
            </a:custGeom>
            <a:solidFill>
              <a:srgbClr val="CC99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5358">
              <a:extLst>
                <a:ext uri="{FF2B5EF4-FFF2-40B4-BE49-F238E27FC236}">
                  <a16:creationId xmlns:a16="http://schemas.microsoft.com/office/drawing/2014/main" id="{D0AE7016-905E-47B3-9FB8-5A00F5076330}"/>
                </a:ext>
              </a:extLst>
            </p:cNvPr>
            <p:cNvSpPr/>
            <p:nvPr/>
          </p:nvSpPr>
          <p:spPr>
            <a:xfrm>
              <a:off x="207137" y="2759359"/>
              <a:ext cx="4505960" cy="70485"/>
            </a:xfrm>
            <a:custGeom>
              <a:avLst/>
              <a:gdLst/>
              <a:ahLst/>
              <a:cxnLst/>
              <a:rect l="0" t="0" r="0" b="0"/>
              <a:pathLst>
                <a:path w="4505960" h="70485">
                  <a:moveTo>
                    <a:pt x="4505833" y="0"/>
                  </a:moveTo>
                  <a:lnTo>
                    <a:pt x="0" y="0"/>
                  </a:lnTo>
                  <a:lnTo>
                    <a:pt x="0" y="69907"/>
                  </a:lnTo>
                  <a:lnTo>
                    <a:pt x="4505833" y="69907"/>
                  </a:lnTo>
                  <a:lnTo>
                    <a:pt x="4505833" y="0"/>
                  </a:lnTo>
                  <a:close/>
                </a:path>
              </a:pathLst>
            </a:custGeom>
            <a:solidFill>
              <a:srgbClr val="99CC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B34652A5-CAFF-4BB8-8477-4153803186A4}"/>
              </a:ext>
            </a:extLst>
          </p:cNvPr>
          <p:cNvSpPr/>
          <p:nvPr/>
        </p:nvSpPr>
        <p:spPr>
          <a:xfrm>
            <a:off x="1733610" y="1095558"/>
            <a:ext cx="358258" cy="15564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B63B5-F2F1-40E6-98AC-00DCD81E1F57}"/>
              </a:ext>
            </a:extLst>
          </p:cNvPr>
          <p:cNvSpPr/>
          <p:nvPr/>
        </p:nvSpPr>
        <p:spPr>
          <a:xfrm>
            <a:off x="7260793" y="1095558"/>
            <a:ext cx="361460" cy="15564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2FB009E-AA93-4FB7-8280-BF77C53F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537" y="969143"/>
            <a:ext cx="1368152" cy="192091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BB755A2-F2E7-4CDD-804D-77D7CFF8F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728" y="1040821"/>
            <a:ext cx="387536" cy="17775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6517EDB-3FEB-4B8C-95BA-FBDC28F94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96" y="1040821"/>
            <a:ext cx="387536" cy="1777560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01BC94E7-C0E3-49EC-9D66-67A38635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0" b="-1880"/>
          <a:stretch>
            <a:fillRect/>
          </a:stretch>
        </p:blipFill>
        <p:spPr>
          <a:xfrm>
            <a:off x="704528" y="4139789"/>
            <a:ext cx="840713" cy="6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4CDAA029-8AEE-4C45-9058-575506C0E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9" b="-719"/>
          <a:stretch>
            <a:fillRect/>
          </a:stretch>
        </p:blipFill>
        <p:spPr>
          <a:xfrm>
            <a:off x="4985665" y="5181005"/>
            <a:ext cx="691205" cy="47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91DE25FC-A7FB-4F26-8938-79460345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5" b="-775"/>
          <a:stretch>
            <a:fillRect/>
          </a:stretch>
        </p:blipFill>
        <p:spPr>
          <a:xfrm>
            <a:off x="5202816" y="6082257"/>
            <a:ext cx="377516" cy="27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D974C9B-6167-4AC8-91F2-68AA38C3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1791" y="3991455"/>
            <a:ext cx="878954" cy="7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DE47573-3D71-4358-8504-DF4AC0D23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7734" y="4066599"/>
            <a:ext cx="583815" cy="50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2BEAA2A-EA52-4F59-BE07-DDBDFB4EC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1423" y="4120877"/>
            <a:ext cx="840713" cy="6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862A14C-BEAC-4FAA-B170-1949C750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9856" y="4017082"/>
            <a:ext cx="432048" cy="55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336D9DC-73ED-4835-AEF2-D4BCAA2A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7773" y="4099918"/>
            <a:ext cx="1206062" cy="52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E634B81-34E5-48E3-9AEF-25777D34CA46}"/>
              </a:ext>
            </a:extLst>
          </p:cNvPr>
          <p:cNvSpPr txBox="1"/>
          <p:nvPr/>
        </p:nvSpPr>
        <p:spPr>
          <a:xfrm>
            <a:off x="524453" y="4728642"/>
            <a:ext cx="1188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连接杆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SQX3000-6805434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B31F68E-CEB7-4C49-98CB-A7749FB5B50E}"/>
              </a:ext>
            </a:extLst>
          </p:cNvPr>
          <p:cNvSpPr txBox="1"/>
          <p:nvPr/>
        </p:nvSpPr>
        <p:spPr>
          <a:xfrm>
            <a:off x="1836490" y="4751426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连接杆</a:t>
            </a:r>
            <a:endParaRPr lang="en-US" altLang="zh-CN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SHT0011596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FBB2B73-C82D-4758-B7D8-E1C53A73ED38}"/>
              </a:ext>
            </a:extLst>
          </p:cNvPr>
          <p:cNvSpPr txBox="1"/>
          <p:nvPr/>
        </p:nvSpPr>
        <p:spPr>
          <a:xfrm>
            <a:off x="3242282" y="4771531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气囊上支撑板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SHT0010521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C197B8B-A57A-4838-8901-DA508444360F}"/>
              </a:ext>
            </a:extLst>
          </p:cNvPr>
          <p:cNvSpPr txBox="1"/>
          <p:nvPr/>
        </p:nvSpPr>
        <p:spPr>
          <a:xfrm>
            <a:off x="4777664" y="4709976"/>
            <a:ext cx="118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绞架小孔侧板组件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SQX3000-6805448</a:t>
            </a: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2EA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1232292-8705-4A98-B350-306F6E6BAF94}"/>
              </a:ext>
            </a:extLst>
          </p:cNvPr>
          <p:cNvSpPr txBox="1"/>
          <p:nvPr/>
        </p:nvSpPr>
        <p:spPr>
          <a:xfrm>
            <a:off x="6158357" y="4777334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阻尼销轴支架焊接分总成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SHT0010524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9312829-5F0F-4A53-B6F9-FBC185FC5508}"/>
              </a:ext>
            </a:extLst>
          </p:cNvPr>
          <p:cNvSpPr txBox="1"/>
          <p:nvPr/>
        </p:nvSpPr>
        <p:spPr>
          <a:xfrm>
            <a:off x="7427779" y="4771531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VDC</a:t>
            </a:r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阀上支架总成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SHT0013238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984FCD1-8260-4157-8F58-4D601B26E49D}"/>
              </a:ext>
            </a:extLst>
          </p:cNvPr>
          <p:cNvSpPr txBox="1"/>
          <p:nvPr/>
        </p:nvSpPr>
        <p:spPr>
          <a:xfrm>
            <a:off x="4737267" y="5632329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绞架小孔侧板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SQX3000-6805467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B060586-422C-440E-B54F-E28BD7960541}"/>
              </a:ext>
            </a:extLst>
          </p:cNvPr>
          <p:cNvSpPr txBox="1"/>
          <p:nvPr/>
        </p:nvSpPr>
        <p:spPr>
          <a:xfrm>
            <a:off x="4777664" y="6435495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螺纹轴套</a:t>
            </a:r>
            <a:endParaRPr lang="en-US" altLang="zh-CN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SQX3000-6805473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61C491F-634A-4A93-8B3F-E8BE39EF61D4}"/>
              </a:ext>
            </a:extLst>
          </p:cNvPr>
          <p:cNvSpPr/>
          <p:nvPr/>
        </p:nvSpPr>
        <p:spPr bwMode="auto">
          <a:xfrm>
            <a:off x="7441524" y="3904142"/>
            <a:ext cx="1255678" cy="12768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37094473-6EDA-476B-82D8-B1616E968B37}"/>
              </a:ext>
            </a:extLst>
          </p:cNvPr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内绞架产品焊接示意图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973BBF58-7E40-427F-AA8D-5EF3EBF715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5160" y="2395821"/>
            <a:ext cx="405937" cy="43067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0000000-0008-0000-0100-000028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322" y="5233026"/>
            <a:ext cx="445787" cy="38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0000000-0008-0000-0100-000029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322" y="6133390"/>
            <a:ext cx="377515" cy="26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1A28933B-140D-4E51-99CB-8332A9AAFEE1}"/>
              </a:ext>
            </a:extLst>
          </p:cNvPr>
          <p:cNvSpPr txBox="1"/>
          <p:nvPr/>
        </p:nvSpPr>
        <p:spPr>
          <a:xfrm>
            <a:off x="6111097" y="5619375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阻尼销轴支架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SHT0010522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B33BAF1-1305-4DD2-93EA-EBF6767D0093}"/>
              </a:ext>
            </a:extLst>
          </p:cNvPr>
          <p:cNvSpPr txBox="1"/>
          <p:nvPr/>
        </p:nvSpPr>
        <p:spPr>
          <a:xfrm>
            <a:off x="6151494" y="6484096"/>
            <a:ext cx="118800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阻尼销轴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SHT0010523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1055422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52">
            <a:extLst>
              <a:ext uri="{FF2B5EF4-FFF2-40B4-BE49-F238E27FC236}">
                <a16:creationId xmlns:a16="http://schemas.microsoft.com/office/drawing/2014/main" id="{AB4121CC-E910-4E5E-9354-864E1C11B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56009"/>
              </p:ext>
            </p:extLst>
          </p:nvPr>
        </p:nvGraphicFramePr>
        <p:xfrm>
          <a:off x="488504" y="828329"/>
          <a:ext cx="216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外绞架总成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(SHT0013235)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표 52">
            <a:extLst>
              <a:ext uri="{FF2B5EF4-FFF2-40B4-BE49-F238E27FC236}">
                <a16:creationId xmlns:a16="http://schemas.microsoft.com/office/drawing/2014/main" id="{0F0D8F6F-3ABC-4CBF-BD44-3D2BDEA06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056168"/>
              </p:ext>
            </p:extLst>
          </p:nvPr>
        </p:nvGraphicFramePr>
        <p:xfrm>
          <a:off x="488504" y="2776125"/>
          <a:ext cx="216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外绞架总成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(SQX3000-6805437)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17">
            <a:extLst>
              <a:ext uri="{FF2B5EF4-FFF2-40B4-BE49-F238E27FC236}">
                <a16:creationId xmlns:a16="http://schemas.microsoft.com/office/drawing/2014/main" id="{AEC6FE72-0732-4C4F-B16E-47930C04A62A}"/>
              </a:ext>
            </a:extLst>
          </p:cNvPr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外绞架产品说明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28" name="等号 27">
            <a:extLst>
              <a:ext uri="{FF2B5EF4-FFF2-40B4-BE49-F238E27FC236}">
                <a16:creationId xmlns:a16="http://schemas.microsoft.com/office/drawing/2014/main" id="{C7C89B74-9D62-4511-9BDD-80004505A832}"/>
              </a:ext>
            </a:extLst>
          </p:cNvPr>
          <p:cNvSpPr/>
          <p:nvPr/>
        </p:nvSpPr>
        <p:spPr bwMode="auto">
          <a:xfrm>
            <a:off x="2836539" y="1476682"/>
            <a:ext cx="596453" cy="337156"/>
          </a:xfrm>
          <a:prstGeom prst="math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3AF190A-30CD-4031-B571-4674C8074105}"/>
              </a:ext>
            </a:extLst>
          </p:cNvPr>
          <p:cNvSpPr txBox="1"/>
          <p:nvPr/>
        </p:nvSpPr>
        <p:spPr>
          <a:xfrm>
            <a:off x="488504" y="5024285"/>
            <a:ext cx="526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外绞架总成共两种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E16429-FFD5-4B8F-A489-58A04E22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56" y="1215930"/>
            <a:ext cx="1145392" cy="10287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AA2A89-B9A2-4B97-96D9-C052FE84D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27" y="3136125"/>
            <a:ext cx="1074353" cy="10800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C4FBFF3-3EC7-426C-8B95-3B2715C548B8}"/>
              </a:ext>
            </a:extLst>
          </p:cNvPr>
          <p:cNvSpPr txBox="1"/>
          <p:nvPr/>
        </p:nvSpPr>
        <p:spPr>
          <a:xfrm>
            <a:off x="3566145" y="1813838"/>
            <a:ext cx="21071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VDC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阀下支架总成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SHT0013239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FAE9533-C458-4305-B02F-21C465DC7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0452" y="3008229"/>
            <a:ext cx="808077" cy="7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962B51D-4563-47AB-89B1-FA17E5181107}"/>
              </a:ext>
            </a:extLst>
          </p:cNvPr>
          <p:cNvSpPr txBox="1"/>
          <p:nvPr/>
        </p:nvSpPr>
        <p:spPr>
          <a:xfrm>
            <a:off x="3571934" y="3861031"/>
            <a:ext cx="21071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悬浮机构支架组件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SQX3000-6805479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B6AC1F2-34D0-4551-853C-60820E6D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4420" y="1007198"/>
            <a:ext cx="724109" cy="80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等号 21">
            <a:extLst>
              <a:ext uri="{FF2B5EF4-FFF2-40B4-BE49-F238E27FC236}">
                <a16:creationId xmlns:a16="http://schemas.microsoft.com/office/drawing/2014/main" id="{564E96AF-724D-4BAB-B4E4-924AF846C804}"/>
              </a:ext>
            </a:extLst>
          </p:cNvPr>
          <p:cNvSpPr/>
          <p:nvPr/>
        </p:nvSpPr>
        <p:spPr bwMode="auto">
          <a:xfrm>
            <a:off x="2858024" y="3429000"/>
            <a:ext cx="596453" cy="337156"/>
          </a:xfrm>
          <a:prstGeom prst="math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ulim" panose="020B0600000101010101" pitchFamily="50" charset="-127"/>
              <a:ea typeface="Gulim" panose="020B0600000101010101" pitchFamily="50" charset="-127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706FED5-DD61-4199-90A0-A97DDC50C6F2}"/>
              </a:ext>
            </a:extLst>
          </p:cNvPr>
          <p:cNvSpPr/>
          <p:nvPr/>
        </p:nvSpPr>
        <p:spPr bwMode="auto">
          <a:xfrm>
            <a:off x="3432992" y="620688"/>
            <a:ext cx="2533615" cy="41633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48BC7DB-4F8C-417C-96CE-E8449C7BB0B4}"/>
              </a:ext>
            </a:extLst>
          </p:cNvPr>
          <p:cNvSpPr txBox="1"/>
          <p:nvPr/>
        </p:nvSpPr>
        <p:spPr>
          <a:xfrm>
            <a:off x="3566144" y="173634"/>
            <a:ext cx="210717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差异点</a:t>
            </a:r>
          </a:p>
        </p:txBody>
      </p:sp>
    </p:spTree>
    <p:extLst>
      <p:ext uri="{BB962C8B-B14F-4D97-AF65-F5344CB8AC3E}">
        <p14:creationId xmlns:p14="http://schemas.microsoft.com/office/powerpoint/2010/main" val="3041403221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D2E1E95-53A5-40F3-98F8-97545B9350FA}"/>
              </a:ext>
            </a:extLst>
          </p:cNvPr>
          <p:cNvSpPr/>
          <p:nvPr/>
        </p:nvSpPr>
        <p:spPr>
          <a:xfrm>
            <a:off x="2216696" y="548680"/>
            <a:ext cx="4941069" cy="265302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2A9F39-904D-4C01-BB88-A46E764941DB}"/>
              </a:ext>
            </a:extLst>
          </p:cNvPr>
          <p:cNvGrpSpPr/>
          <p:nvPr/>
        </p:nvGrpSpPr>
        <p:grpSpPr>
          <a:xfrm>
            <a:off x="1712453" y="3011295"/>
            <a:ext cx="5882499" cy="1157818"/>
            <a:chOff x="0" y="2462617"/>
            <a:chExt cx="4923790" cy="1018159"/>
          </a:xfrm>
        </p:grpSpPr>
        <p:sp>
          <p:nvSpPr>
            <p:cNvPr id="7" name="Shape 5349">
              <a:extLst>
                <a:ext uri="{FF2B5EF4-FFF2-40B4-BE49-F238E27FC236}">
                  <a16:creationId xmlns:a16="http://schemas.microsoft.com/office/drawing/2014/main" id="{D667ECEB-148C-48CF-A1C2-E64A2EFCEBBB}"/>
                </a:ext>
              </a:extLst>
            </p:cNvPr>
            <p:cNvSpPr/>
            <p:nvPr/>
          </p:nvSpPr>
          <p:spPr>
            <a:xfrm>
              <a:off x="2290064" y="2936073"/>
              <a:ext cx="275590" cy="311150"/>
            </a:xfrm>
            <a:custGeom>
              <a:avLst/>
              <a:gdLst/>
              <a:ahLst/>
              <a:cxnLst/>
              <a:rect l="0" t="0" r="0" b="0"/>
              <a:pathLst>
                <a:path w="275590" h="311150">
                  <a:moveTo>
                    <a:pt x="137667" y="0"/>
                  </a:moveTo>
                  <a:lnTo>
                    <a:pt x="94138" y="7925"/>
                  </a:lnTo>
                  <a:lnTo>
                    <a:pt x="56345" y="30000"/>
                  </a:lnTo>
                  <a:lnTo>
                    <a:pt x="26550" y="63669"/>
                  </a:lnTo>
                  <a:lnTo>
                    <a:pt x="7014" y="106379"/>
                  </a:lnTo>
                  <a:lnTo>
                    <a:pt x="0" y="155575"/>
                  </a:lnTo>
                  <a:lnTo>
                    <a:pt x="7014" y="204708"/>
                  </a:lnTo>
                  <a:lnTo>
                    <a:pt x="26550" y="247380"/>
                  </a:lnTo>
                  <a:lnTo>
                    <a:pt x="56345" y="281030"/>
                  </a:lnTo>
                  <a:lnTo>
                    <a:pt x="94138" y="303098"/>
                  </a:lnTo>
                  <a:lnTo>
                    <a:pt x="137667" y="311023"/>
                  </a:lnTo>
                  <a:lnTo>
                    <a:pt x="181210" y="303098"/>
                  </a:lnTo>
                  <a:lnTo>
                    <a:pt x="219035" y="281030"/>
                  </a:lnTo>
                  <a:lnTo>
                    <a:pt x="248868" y="247380"/>
                  </a:lnTo>
                  <a:lnTo>
                    <a:pt x="268435" y="204708"/>
                  </a:lnTo>
                  <a:lnTo>
                    <a:pt x="275462" y="155575"/>
                  </a:lnTo>
                  <a:lnTo>
                    <a:pt x="268435" y="106379"/>
                  </a:lnTo>
                  <a:lnTo>
                    <a:pt x="248868" y="63669"/>
                  </a:lnTo>
                  <a:lnTo>
                    <a:pt x="219035" y="30000"/>
                  </a:lnTo>
                  <a:lnTo>
                    <a:pt x="181210" y="7925"/>
                  </a:lnTo>
                  <a:lnTo>
                    <a:pt x="137667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Shape 5351">
              <a:extLst>
                <a:ext uri="{FF2B5EF4-FFF2-40B4-BE49-F238E27FC236}">
                  <a16:creationId xmlns:a16="http://schemas.microsoft.com/office/drawing/2014/main" id="{FF7B9784-9125-48E1-BAD2-9A42910E1B36}"/>
                </a:ext>
              </a:extLst>
            </p:cNvPr>
            <p:cNvSpPr/>
            <p:nvPr/>
          </p:nvSpPr>
          <p:spPr>
            <a:xfrm>
              <a:off x="2106422" y="2916642"/>
              <a:ext cx="624840" cy="349885"/>
            </a:xfrm>
            <a:custGeom>
              <a:avLst/>
              <a:gdLst/>
              <a:ahLst/>
              <a:cxnLst/>
              <a:rect l="0" t="0" r="0" b="0"/>
              <a:pathLst>
                <a:path w="624840" h="349885">
                  <a:moveTo>
                    <a:pt x="312166" y="349884"/>
                  </a:moveTo>
                  <a:lnTo>
                    <a:pt x="358280" y="346092"/>
                  </a:lnTo>
                  <a:lnTo>
                    <a:pt x="402299" y="335075"/>
                  </a:lnTo>
                  <a:lnTo>
                    <a:pt x="443738" y="317375"/>
                  </a:lnTo>
                  <a:lnTo>
                    <a:pt x="482114" y="293530"/>
                  </a:lnTo>
                  <a:lnTo>
                    <a:pt x="516943" y="264083"/>
                  </a:lnTo>
                  <a:lnTo>
                    <a:pt x="547740" y="229573"/>
                  </a:lnTo>
                  <a:lnTo>
                    <a:pt x="574023" y="190541"/>
                  </a:lnTo>
                  <a:lnTo>
                    <a:pt x="595307" y="147527"/>
                  </a:lnTo>
                  <a:lnTo>
                    <a:pt x="611109" y="101072"/>
                  </a:lnTo>
                  <a:lnTo>
                    <a:pt x="620945" y="51716"/>
                  </a:lnTo>
                  <a:lnTo>
                    <a:pt x="624331" y="0"/>
                  </a:lnTo>
                </a:path>
                <a:path w="624840" h="349885">
                  <a:moveTo>
                    <a:pt x="312166" y="349884"/>
                  </a:moveTo>
                  <a:lnTo>
                    <a:pt x="267917" y="346403"/>
                  </a:lnTo>
                  <a:lnTo>
                    <a:pt x="225520" y="336269"/>
                  </a:lnTo>
                  <a:lnTo>
                    <a:pt x="185415" y="319943"/>
                  </a:lnTo>
                  <a:lnTo>
                    <a:pt x="148044" y="297889"/>
                  </a:lnTo>
                  <a:lnTo>
                    <a:pt x="113846" y="270569"/>
                  </a:lnTo>
                  <a:lnTo>
                    <a:pt x="83263" y="238446"/>
                  </a:lnTo>
                  <a:lnTo>
                    <a:pt x="56736" y="201982"/>
                  </a:lnTo>
                  <a:lnTo>
                    <a:pt x="34705" y="161640"/>
                  </a:lnTo>
                  <a:lnTo>
                    <a:pt x="17612" y="117882"/>
                  </a:lnTo>
                  <a:lnTo>
                    <a:pt x="5896" y="71172"/>
                  </a:lnTo>
                  <a:lnTo>
                    <a:pt x="0" y="21970"/>
                  </a:lnTo>
                </a:path>
              </a:pathLst>
            </a:custGeom>
            <a:ln w="24765">
              <a:solidFill>
                <a:srgbClr val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5352">
              <a:extLst>
                <a:ext uri="{FF2B5EF4-FFF2-40B4-BE49-F238E27FC236}">
                  <a16:creationId xmlns:a16="http://schemas.microsoft.com/office/drawing/2014/main" id="{0B130C3B-54B6-4B91-8E26-B67BDA87E0F8}"/>
                </a:ext>
              </a:extLst>
            </p:cNvPr>
            <p:cNvSpPr/>
            <p:nvPr/>
          </p:nvSpPr>
          <p:spPr>
            <a:xfrm>
              <a:off x="1831086" y="3091648"/>
              <a:ext cx="1156970" cy="0"/>
            </a:xfrm>
            <a:custGeom>
              <a:avLst/>
              <a:gdLst/>
              <a:ahLst/>
              <a:cxnLst/>
              <a:rect l="0" t="0" r="0" b="0"/>
              <a:pathLst>
                <a:path w="1156970">
                  <a:moveTo>
                    <a:pt x="0" y="0"/>
                  </a:moveTo>
                  <a:lnTo>
                    <a:pt x="1156716" y="0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5353">
              <a:extLst>
                <a:ext uri="{FF2B5EF4-FFF2-40B4-BE49-F238E27FC236}">
                  <a16:creationId xmlns:a16="http://schemas.microsoft.com/office/drawing/2014/main" id="{A5F23A56-D423-44DE-AB78-E1798EE12B65}"/>
                </a:ext>
              </a:extLst>
            </p:cNvPr>
            <p:cNvSpPr/>
            <p:nvPr/>
          </p:nvSpPr>
          <p:spPr>
            <a:xfrm>
              <a:off x="2418588" y="2702901"/>
              <a:ext cx="0" cy="777875"/>
            </a:xfrm>
            <a:custGeom>
              <a:avLst/>
              <a:gdLst/>
              <a:ahLst/>
              <a:cxnLst/>
              <a:rect l="0" t="0" r="0" b="0"/>
              <a:pathLst>
                <a:path h="777875">
                  <a:moveTo>
                    <a:pt x="0" y="126365"/>
                  </a:moveTo>
                  <a:lnTo>
                    <a:pt x="0" y="777367"/>
                  </a:lnTo>
                </a:path>
                <a:path h="777875">
                  <a:moveTo>
                    <a:pt x="0" y="0"/>
                  </a:moveTo>
                  <a:lnTo>
                    <a:pt x="0" y="56457"/>
                  </a:lnTo>
                </a:path>
              </a:pathLst>
            </a:custGeom>
            <a:ln w="3175">
              <a:solidFill>
                <a:srgbClr val="000000"/>
              </a:solidFill>
              <a:prstDash val="dash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5354">
              <a:extLst>
                <a:ext uri="{FF2B5EF4-FFF2-40B4-BE49-F238E27FC236}">
                  <a16:creationId xmlns:a16="http://schemas.microsoft.com/office/drawing/2014/main" id="{7AF4B273-2A6B-442C-A067-FB0C179A9061}"/>
                </a:ext>
              </a:extLst>
            </p:cNvPr>
            <p:cNvSpPr/>
            <p:nvPr/>
          </p:nvSpPr>
          <p:spPr>
            <a:xfrm>
              <a:off x="0" y="2462617"/>
              <a:ext cx="207645" cy="468630"/>
            </a:xfrm>
            <a:custGeom>
              <a:avLst/>
              <a:gdLst/>
              <a:ahLst/>
              <a:cxnLst/>
              <a:rect l="0" t="0" r="0" b="0"/>
              <a:pathLst>
                <a:path w="207645" h="468630">
                  <a:moveTo>
                    <a:pt x="207111" y="0"/>
                  </a:moveTo>
                  <a:lnTo>
                    <a:pt x="0" y="0"/>
                  </a:lnTo>
                  <a:lnTo>
                    <a:pt x="0" y="468249"/>
                  </a:lnTo>
                  <a:lnTo>
                    <a:pt x="207111" y="468249"/>
                  </a:lnTo>
                  <a:lnTo>
                    <a:pt x="207111" y="0"/>
                  </a:lnTo>
                  <a:close/>
                </a:path>
              </a:pathLst>
            </a:custGeom>
            <a:solidFill>
              <a:srgbClr val="CC99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5356">
              <a:extLst>
                <a:ext uri="{FF2B5EF4-FFF2-40B4-BE49-F238E27FC236}">
                  <a16:creationId xmlns:a16="http://schemas.microsoft.com/office/drawing/2014/main" id="{7A1AA35E-A363-4EEE-AF0E-F187DBDDC425}"/>
                </a:ext>
              </a:extLst>
            </p:cNvPr>
            <p:cNvSpPr/>
            <p:nvPr/>
          </p:nvSpPr>
          <p:spPr>
            <a:xfrm>
              <a:off x="4716145" y="2462617"/>
              <a:ext cx="207645" cy="468630"/>
            </a:xfrm>
            <a:custGeom>
              <a:avLst/>
              <a:gdLst/>
              <a:ahLst/>
              <a:cxnLst/>
              <a:rect l="0" t="0" r="0" b="0"/>
              <a:pathLst>
                <a:path w="207645" h="468630">
                  <a:moveTo>
                    <a:pt x="207111" y="0"/>
                  </a:moveTo>
                  <a:lnTo>
                    <a:pt x="0" y="0"/>
                  </a:lnTo>
                  <a:lnTo>
                    <a:pt x="0" y="468249"/>
                  </a:lnTo>
                  <a:lnTo>
                    <a:pt x="207111" y="468249"/>
                  </a:lnTo>
                  <a:lnTo>
                    <a:pt x="207111" y="0"/>
                  </a:lnTo>
                  <a:close/>
                </a:path>
              </a:pathLst>
            </a:custGeom>
            <a:solidFill>
              <a:srgbClr val="CC99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5358">
              <a:extLst>
                <a:ext uri="{FF2B5EF4-FFF2-40B4-BE49-F238E27FC236}">
                  <a16:creationId xmlns:a16="http://schemas.microsoft.com/office/drawing/2014/main" id="{D0AE7016-905E-47B3-9FB8-5A00F5076330}"/>
                </a:ext>
              </a:extLst>
            </p:cNvPr>
            <p:cNvSpPr/>
            <p:nvPr/>
          </p:nvSpPr>
          <p:spPr>
            <a:xfrm>
              <a:off x="207137" y="2759359"/>
              <a:ext cx="4505960" cy="70485"/>
            </a:xfrm>
            <a:custGeom>
              <a:avLst/>
              <a:gdLst/>
              <a:ahLst/>
              <a:cxnLst/>
              <a:rect l="0" t="0" r="0" b="0"/>
              <a:pathLst>
                <a:path w="4505960" h="70485">
                  <a:moveTo>
                    <a:pt x="4505833" y="0"/>
                  </a:moveTo>
                  <a:lnTo>
                    <a:pt x="0" y="0"/>
                  </a:lnTo>
                  <a:lnTo>
                    <a:pt x="0" y="69907"/>
                  </a:lnTo>
                  <a:lnTo>
                    <a:pt x="4505833" y="69907"/>
                  </a:lnTo>
                  <a:lnTo>
                    <a:pt x="4505833" y="0"/>
                  </a:lnTo>
                  <a:close/>
                </a:path>
              </a:pathLst>
            </a:custGeom>
            <a:solidFill>
              <a:srgbClr val="99CCFF"/>
            </a:solidFill>
            <a:ln>
              <a:solidFill>
                <a:sysClr val="windowText" lastClr="000000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B34652A5-CAFF-4BB8-8477-4153803186A4}"/>
              </a:ext>
            </a:extLst>
          </p:cNvPr>
          <p:cNvSpPr/>
          <p:nvPr/>
        </p:nvSpPr>
        <p:spPr>
          <a:xfrm>
            <a:off x="1733610" y="1095558"/>
            <a:ext cx="358258" cy="15564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80B63B5-F2F1-40E6-98AC-00DCD81E1F57}"/>
              </a:ext>
            </a:extLst>
          </p:cNvPr>
          <p:cNvSpPr/>
          <p:nvPr/>
        </p:nvSpPr>
        <p:spPr>
          <a:xfrm>
            <a:off x="7260793" y="1095558"/>
            <a:ext cx="361460" cy="155642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336D9DC-73ED-4835-AEF2-D4BCAA2A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7773" y="4099918"/>
            <a:ext cx="1206062" cy="52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B31F68E-CEB7-4C49-98CB-A7749FB5B50E}"/>
              </a:ext>
            </a:extLst>
          </p:cNvPr>
          <p:cNvSpPr txBox="1"/>
          <p:nvPr/>
        </p:nvSpPr>
        <p:spPr>
          <a:xfrm>
            <a:off x="1836490" y="4689871"/>
            <a:ext cx="118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连接杆</a:t>
            </a:r>
            <a:endParaRPr lang="en-US" altLang="zh-CN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SHT0011596</a:t>
            </a: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2EA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FBB2B73-C82D-4758-B7D8-E1C53A73ED38}"/>
              </a:ext>
            </a:extLst>
          </p:cNvPr>
          <p:cNvSpPr txBox="1"/>
          <p:nvPr/>
        </p:nvSpPr>
        <p:spPr>
          <a:xfrm>
            <a:off x="3242282" y="4771531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阻尼器下固定点支架总成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SHT0001085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C197B8B-A57A-4838-8901-DA508444360F}"/>
              </a:ext>
            </a:extLst>
          </p:cNvPr>
          <p:cNvSpPr txBox="1"/>
          <p:nvPr/>
        </p:nvSpPr>
        <p:spPr>
          <a:xfrm>
            <a:off x="4777664" y="4709976"/>
            <a:ext cx="118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绞架大孔侧板组件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SQX3000-6805447</a:t>
            </a:r>
          </a:p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2EA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1232292-8705-4A98-B350-306F6E6BAF94}"/>
              </a:ext>
            </a:extLst>
          </p:cNvPr>
          <p:cNvSpPr txBox="1"/>
          <p:nvPr/>
        </p:nvSpPr>
        <p:spPr>
          <a:xfrm>
            <a:off x="6158357" y="4777334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悬浮机构支架组件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SQX3000-6805479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9312829-5F0F-4A53-B6F9-FBC185FC5508}"/>
              </a:ext>
            </a:extLst>
          </p:cNvPr>
          <p:cNvSpPr txBox="1"/>
          <p:nvPr/>
        </p:nvSpPr>
        <p:spPr>
          <a:xfrm>
            <a:off x="7427779" y="4771531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VDC</a:t>
            </a:r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阀下支架总成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SHT0013239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984FCD1-8260-4157-8F58-4D601B26E49D}"/>
              </a:ext>
            </a:extLst>
          </p:cNvPr>
          <p:cNvSpPr txBox="1"/>
          <p:nvPr/>
        </p:nvSpPr>
        <p:spPr>
          <a:xfrm>
            <a:off x="4737267" y="5632329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绞架大孔侧板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SQX3000-6805433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B060586-422C-440E-B54F-E28BD7960541}"/>
              </a:ext>
            </a:extLst>
          </p:cNvPr>
          <p:cNvSpPr txBox="1"/>
          <p:nvPr/>
        </p:nvSpPr>
        <p:spPr>
          <a:xfrm>
            <a:off x="4777664" y="6435495"/>
            <a:ext cx="1188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内绞架钢轴套</a:t>
            </a:r>
            <a:r>
              <a: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rPr>
              <a:t>SQX3000-6805425</a:t>
            </a:r>
            <a:endParaRPr lang="zh-CN" alt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7EE4E61-A6F2-462C-A69C-386D25E09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26" y="725014"/>
            <a:ext cx="1547056" cy="233587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1E2ED54-E54D-4126-BC14-5F23D8436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499590" y="859343"/>
            <a:ext cx="413386" cy="18000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0000000-0008-0000-0100-000077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9125" y="4164604"/>
            <a:ext cx="614359" cy="47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00000000-0008-0000-0100-000033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9" b="-719"/>
          <a:stretch>
            <a:fillRect/>
          </a:stretch>
        </p:blipFill>
        <p:spPr>
          <a:xfrm>
            <a:off x="4979710" y="5089980"/>
            <a:ext cx="742859" cy="5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>
            <a:extLst>
              <a:ext uri="{FF2B5EF4-FFF2-40B4-BE49-F238E27FC236}">
                <a16:creationId xmlns:a16="http://schemas.microsoft.com/office/drawing/2014/main" id="{00000000-0008-0000-0100-000034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5" b="-775"/>
          <a:stretch>
            <a:fillRect/>
          </a:stretch>
        </p:blipFill>
        <p:spPr>
          <a:xfrm>
            <a:off x="5199242" y="6042522"/>
            <a:ext cx="462709" cy="34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0000000-0008-0000-0100-00003E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443" y="4081803"/>
            <a:ext cx="518428" cy="6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0000000-0008-0000-0100-0000F7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727" y="4129977"/>
            <a:ext cx="663518" cy="60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0000000-0008-0000-0100-0000AF4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5210" y="4182835"/>
            <a:ext cx="453137" cy="5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17">
            <a:extLst>
              <a:ext uri="{FF2B5EF4-FFF2-40B4-BE49-F238E27FC236}">
                <a16:creationId xmlns:a16="http://schemas.microsoft.com/office/drawing/2014/main" id="{AE6E4CE1-7EC4-4B71-A80C-CB28DD7DE8FF}"/>
              </a:ext>
            </a:extLst>
          </p:cNvPr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外绞架产品焊接示意图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DD9FF69-F4D6-46A8-B0B5-F4D55A443E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4328112" y="1581658"/>
            <a:ext cx="1800000" cy="313892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1E64A002-44D5-42F8-8B25-E8887FBA757D}"/>
              </a:ext>
            </a:extLst>
          </p:cNvPr>
          <p:cNvSpPr/>
          <p:nvPr/>
        </p:nvSpPr>
        <p:spPr bwMode="auto">
          <a:xfrm>
            <a:off x="6158357" y="3904142"/>
            <a:ext cx="2538845" cy="12768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8976436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15211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内绞架总成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外绞架总成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8" name="图片 67">
            <a:extLst>
              <a:ext uri="{FF2B5EF4-FFF2-40B4-BE49-F238E27FC236}">
                <a16:creationId xmlns:a16="http://schemas.microsoft.com/office/drawing/2014/main" id="{7FDAB594-1354-4A7A-A924-034997D6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97" y="3684966"/>
            <a:ext cx="387536" cy="177756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14FF8B1C-B0B3-4A8B-8967-BA5ACE339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618701" y="3202309"/>
            <a:ext cx="455622" cy="19839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BB2751-1C91-4CAA-9C4F-9E91528BF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307" y="1026993"/>
            <a:ext cx="2295282" cy="21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FE0A95-77DE-4857-86ED-4D256AB833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2672" y="1130930"/>
            <a:ext cx="2162127" cy="2160000"/>
          </a:xfrm>
          <a:prstGeom prst="rect">
            <a:avLst/>
          </a:prstGeom>
        </p:spPr>
      </p:pic>
      <p:sp>
        <p:nvSpPr>
          <p:cNvPr id="70" name="矩形 69">
            <a:extLst>
              <a:ext uri="{FF2B5EF4-FFF2-40B4-BE49-F238E27FC236}">
                <a16:creationId xmlns:a16="http://schemas.microsoft.com/office/drawing/2014/main" id="{A81D3A94-1ADD-4AFE-84F7-AEA1EC05D6B9}"/>
              </a:ext>
            </a:extLst>
          </p:cNvPr>
          <p:cNvSpPr/>
          <p:nvPr/>
        </p:nvSpPr>
        <p:spPr bwMode="auto">
          <a:xfrm rot="6708244" flipH="1">
            <a:off x="6839128" y="1022455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5ED56B1-6B40-4C3A-80CA-AAD004AE0FEB}"/>
              </a:ext>
            </a:extLst>
          </p:cNvPr>
          <p:cNvSpPr/>
          <p:nvPr/>
        </p:nvSpPr>
        <p:spPr bwMode="auto">
          <a:xfrm rot="6708244" flipH="1">
            <a:off x="7650614" y="1303108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DDA17D74-AAB8-44F4-BEB6-CCD8AD7D013E}"/>
              </a:ext>
            </a:extLst>
          </p:cNvPr>
          <p:cNvSpPr/>
          <p:nvPr/>
        </p:nvSpPr>
        <p:spPr bwMode="auto">
          <a:xfrm rot="6708244" flipH="1">
            <a:off x="8549131" y="115066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DE087651-7749-48E9-844C-69E9B67DD777}"/>
              </a:ext>
            </a:extLst>
          </p:cNvPr>
          <p:cNvSpPr/>
          <p:nvPr/>
        </p:nvSpPr>
        <p:spPr bwMode="auto">
          <a:xfrm rot="6708244" flipH="1">
            <a:off x="9353696" y="1438145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0F3A7CD8-0685-4273-B2C1-24F8C5E34935}"/>
              </a:ext>
            </a:extLst>
          </p:cNvPr>
          <p:cNvSpPr/>
          <p:nvPr/>
        </p:nvSpPr>
        <p:spPr bwMode="auto">
          <a:xfrm rot="6708244" flipH="1">
            <a:off x="5753296" y="2702539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AA7F2411-84D9-4368-A6F5-B3E5A27DEEC8}"/>
              </a:ext>
            </a:extLst>
          </p:cNvPr>
          <p:cNvSpPr/>
          <p:nvPr/>
        </p:nvSpPr>
        <p:spPr bwMode="auto">
          <a:xfrm rot="6708244" flipH="1">
            <a:off x="6585642" y="2978587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FA06D61D-02D8-4DBA-A162-5A4D4242B160}"/>
              </a:ext>
            </a:extLst>
          </p:cNvPr>
          <p:cNvSpPr/>
          <p:nvPr/>
        </p:nvSpPr>
        <p:spPr bwMode="auto">
          <a:xfrm rot="6708244" flipH="1">
            <a:off x="7612804" y="278796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ADB895CE-BC53-4381-B72F-0F2DCD29F48D}"/>
              </a:ext>
            </a:extLst>
          </p:cNvPr>
          <p:cNvSpPr/>
          <p:nvPr/>
        </p:nvSpPr>
        <p:spPr bwMode="auto">
          <a:xfrm rot="6708244" flipH="1">
            <a:off x="7801812" y="294036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EE32DA5-9062-4B00-A3ED-C05458C2E16C}"/>
              </a:ext>
            </a:extLst>
          </p:cNvPr>
          <p:cNvSpPr/>
          <p:nvPr/>
        </p:nvSpPr>
        <p:spPr bwMode="auto">
          <a:xfrm rot="6708244" flipH="1">
            <a:off x="8417592" y="3075995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9" name="流程图: 接点 78">
            <a:extLst>
              <a:ext uri="{FF2B5EF4-FFF2-40B4-BE49-F238E27FC236}">
                <a16:creationId xmlns:a16="http://schemas.microsoft.com/office/drawing/2014/main" id="{093E6FAE-535D-437E-ADFA-80DF9D3A08F6}"/>
              </a:ext>
            </a:extLst>
          </p:cNvPr>
          <p:cNvSpPr/>
          <p:nvPr/>
        </p:nvSpPr>
        <p:spPr bwMode="auto">
          <a:xfrm>
            <a:off x="5774471" y="4265538"/>
            <a:ext cx="144000" cy="144000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0B495E2-8FF7-4C3E-B292-C2AB77944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432" y="3540091"/>
            <a:ext cx="720709" cy="7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41BCEB-3000-4817-A00B-AED78442F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601" y="3512585"/>
            <a:ext cx="720709" cy="7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A991934-5878-4251-8439-B4AE239F29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2461" y="4840551"/>
            <a:ext cx="1081063" cy="1080000"/>
          </a:xfrm>
          <a:prstGeom prst="rect">
            <a:avLst/>
          </a:prstGeom>
        </p:spPr>
      </p:pic>
      <p:sp>
        <p:nvSpPr>
          <p:cNvPr id="82" name="矩形 81">
            <a:extLst>
              <a:ext uri="{FF2B5EF4-FFF2-40B4-BE49-F238E27FC236}">
                <a16:creationId xmlns:a16="http://schemas.microsoft.com/office/drawing/2014/main" id="{7AA4BF81-D4F6-45F2-A162-6A8A10E7B258}"/>
              </a:ext>
            </a:extLst>
          </p:cNvPr>
          <p:cNvSpPr/>
          <p:nvPr/>
        </p:nvSpPr>
        <p:spPr bwMode="auto">
          <a:xfrm rot="11215602" flipH="1">
            <a:off x="7699788" y="5382314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9E6A090C-F807-45A3-9558-C529BDD92792}"/>
              </a:ext>
            </a:extLst>
          </p:cNvPr>
          <p:cNvSpPr/>
          <p:nvPr/>
        </p:nvSpPr>
        <p:spPr bwMode="auto">
          <a:xfrm rot="6407960" flipH="1">
            <a:off x="7508540" y="5123463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BE53F3E5-53A0-4647-86E3-0BDCAC319296}"/>
              </a:ext>
            </a:extLst>
          </p:cNvPr>
          <p:cNvSpPr/>
          <p:nvPr/>
        </p:nvSpPr>
        <p:spPr bwMode="auto">
          <a:xfrm rot="10589086" flipH="1">
            <a:off x="6612633" y="3901090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9683897C-C89A-4361-98B7-C35378C22886}"/>
              </a:ext>
            </a:extLst>
          </p:cNvPr>
          <p:cNvSpPr/>
          <p:nvPr/>
        </p:nvSpPr>
        <p:spPr bwMode="auto">
          <a:xfrm rot="11853392" flipH="1">
            <a:off x="7799160" y="3886844"/>
            <a:ext cx="3600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86" name="NO.1 SUB 용접라인_S10_KEY ASSY 용접009">
            <a:extLst>
              <a:ext uri="{FF2B5EF4-FFF2-40B4-BE49-F238E27FC236}">
                <a16:creationId xmlns:a16="http://schemas.microsoft.com/office/drawing/2014/main" id="{8DDD8D4E-CAE3-48A7-95B7-AFA27FAEFB65}"/>
              </a:ext>
            </a:extLst>
          </p:cNvPr>
          <p:cNvCxnSpPr>
            <a:cxnSpLocks/>
            <a:stCxn id="70" idx="1"/>
            <a:endCxn id="87" idx="0"/>
          </p:cNvCxnSpPr>
          <p:nvPr/>
        </p:nvCxnSpPr>
        <p:spPr>
          <a:xfrm flipH="1">
            <a:off x="6825629" y="1094973"/>
            <a:ext cx="24813" cy="85041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7" name="NO.1 SUB 용접라인_S10_KEY ASSY 용접008">
            <a:extLst>
              <a:ext uri="{FF2B5EF4-FFF2-40B4-BE49-F238E27FC236}">
                <a16:creationId xmlns:a16="http://schemas.microsoft.com/office/drawing/2014/main" id="{086B6D74-A153-4A0A-B22C-54437F023B85}"/>
              </a:ext>
            </a:extLst>
          </p:cNvPr>
          <p:cNvSpPr txBox="1"/>
          <p:nvPr/>
        </p:nvSpPr>
        <p:spPr>
          <a:xfrm>
            <a:off x="6691485" y="194538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89" name="NO.1 SUB 용접라인_S10_KEY ASSY 용접009">
            <a:extLst>
              <a:ext uri="{FF2B5EF4-FFF2-40B4-BE49-F238E27FC236}">
                <a16:creationId xmlns:a16="http://schemas.microsoft.com/office/drawing/2014/main" id="{155CFC87-5DC6-492B-9C52-A3F360336B23}"/>
              </a:ext>
            </a:extLst>
          </p:cNvPr>
          <p:cNvCxnSpPr>
            <a:cxnSpLocks/>
            <a:stCxn id="71" idx="1"/>
            <a:endCxn id="87" idx="0"/>
          </p:cNvCxnSpPr>
          <p:nvPr/>
        </p:nvCxnSpPr>
        <p:spPr>
          <a:xfrm flipH="1">
            <a:off x="6825629" y="1375626"/>
            <a:ext cx="836299" cy="56975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" name="NO.1 SUB 용접라인_S10_KEY ASSY 용접009">
            <a:extLst>
              <a:ext uri="{FF2B5EF4-FFF2-40B4-BE49-F238E27FC236}">
                <a16:creationId xmlns:a16="http://schemas.microsoft.com/office/drawing/2014/main" id="{A6ADFC2A-1F68-4EB8-97C8-400BC6BD6694}"/>
              </a:ext>
            </a:extLst>
          </p:cNvPr>
          <p:cNvCxnSpPr>
            <a:cxnSpLocks/>
            <a:stCxn id="87" idx="2"/>
            <a:endCxn id="74" idx="3"/>
          </p:cNvCxnSpPr>
          <p:nvPr/>
        </p:nvCxnSpPr>
        <p:spPr>
          <a:xfrm flipH="1">
            <a:off x="5777982" y="2094610"/>
            <a:ext cx="1047647" cy="6470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3" name="NO.1 SUB 용접라인_S10_KEY ASSY 용접009">
            <a:extLst>
              <a:ext uri="{FF2B5EF4-FFF2-40B4-BE49-F238E27FC236}">
                <a16:creationId xmlns:a16="http://schemas.microsoft.com/office/drawing/2014/main" id="{FBB859A9-EA51-4B94-8727-1B253314A2B4}"/>
              </a:ext>
            </a:extLst>
          </p:cNvPr>
          <p:cNvCxnSpPr>
            <a:cxnSpLocks/>
            <a:stCxn id="87" idx="2"/>
            <a:endCxn id="75" idx="3"/>
          </p:cNvCxnSpPr>
          <p:nvPr/>
        </p:nvCxnSpPr>
        <p:spPr>
          <a:xfrm flipH="1">
            <a:off x="6610328" y="2094610"/>
            <a:ext cx="215301" cy="92307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9" name="NO.1 SUB 용접라인_S10_KEY ASSY 용접009">
            <a:extLst>
              <a:ext uri="{FF2B5EF4-FFF2-40B4-BE49-F238E27FC236}">
                <a16:creationId xmlns:a16="http://schemas.microsoft.com/office/drawing/2014/main" id="{BA48E88E-3861-436E-9FD2-A5484B0658F0}"/>
              </a:ext>
            </a:extLst>
          </p:cNvPr>
          <p:cNvCxnSpPr>
            <a:cxnSpLocks/>
            <a:stCxn id="72" idx="1"/>
            <a:endCxn id="100" idx="0"/>
          </p:cNvCxnSpPr>
          <p:nvPr/>
        </p:nvCxnSpPr>
        <p:spPr>
          <a:xfrm>
            <a:off x="8560445" y="1223181"/>
            <a:ext cx="102646" cy="81344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" name="NO.1 SUB 용접라인_S10_KEY ASSY 용접008">
            <a:extLst>
              <a:ext uri="{FF2B5EF4-FFF2-40B4-BE49-F238E27FC236}">
                <a16:creationId xmlns:a16="http://schemas.microsoft.com/office/drawing/2014/main" id="{9DAE154E-8DDD-4680-8164-076D8F4D464D}"/>
              </a:ext>
            </a:extLst>
          </p:cNvPr>
          <p:cNvSpPr txBox="1"/>
          <p:nvPr/>
        </p:nvSpPr>
        <p:spPr>
          <a:xfrm>
            <a:off x="8528947" y="203663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5*25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1" name="NO.1 SUB 용접라인_S10_KEY ASSY 용접009">
            <a:extLst>
              <a:ext uri="{FF2B5EF4-FFF2-40B4-BE49-F238E27FC236}">
                <a16:creationId xmlns:a16="http://schemas.microsoft.com/office/drawing/2014/main" id="{04EC4F11-2164-4668-B414-A1AF796755A8}"/>
              </a:ext>
            </a:extLst>
          </p:cNvPr>
          <p:cNvCxnSpPr>
            <a:cxnSpLocks/>
            <a:stCxn id="73" idx="1"/>
            <a:endCxn id="100" idx="0"/>
          </p:cNvCxnSpPr>
          <p:nvPr/>
        </p:nvCxnSpPr>
        <p:spPr>
          <a:xfrm flipH="1">
            <a:off x="8663091" y="1510663"/>
            <a:ext cx="701919" cy="52596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2" name="NO.1 SUB 용접라인_S10_KEY ASSY 용접009">
            <a:extLst>
              <a:ext uri="{FF2B5EF4-FFF2-40B4-BE49-F238E27FC236}">
                <a16:creationId xmlns:a16="http://schemas.microsoft.com/office/drawing/2014/main" id="{09DFFC85-2863-41AE-BFB9-48426F14810C}"/>
              </a:ext>
            </a:extLst>
          </p:cNvPr>
          <p:cNvCxnSpPr>
            <a:cxnSpLocks/>
            <a:stCxn id="100" idx="2"/>
            <a:endCxn id="76" idx="3"/>
          </p:cNvCxnSpPr>
          <p:nvPr/>
        </p:nvCxnSpPr>
        <p:spPr>
          <a:xfrm flipH="1">
            <a:off x="7637490" y="2185855"/>
            <a:ext cx="1025601" cy="6412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3" name="NO.1 SUB 용접라인_S10_KEY ASSY 용접009">
            <a:extLst>
              <a:ext uri="{FF2B5EF4-FFF2-40B4-BE49-F238E27FC236}">
                <a16:creationId xmlns:a16="http://schemas.microsoft.com/office/drawing/2014/main" id="{C6E659E6-EB71-4889-9427-082F19F0C521}"/>
              </a:ext>
            </a:extLst>
          </p:cNvPr>
          <p:cNvCxnSpPr>
            <a:cxnSpLocks/>
            <a:stCxn id="100" idx="2"/>
            <a:endCxn id="78" idx="3"/>
          </p:cNvCxnSpPr>
          <p:nvPr/>
        </p:nvCxnSpPr>
        <p:spPr>
          <a:xfrm flipH="1">
            <a:off x="8442278" y="2185855"/>
            <a:ext cx="220813" cy="9292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9" name="NO.1 SUB 용접라인_S10_KEY ASSY 용접009">
            <a:extLst>
              <a:ext uri="{FF2B5EF4-FFF2-40B4-BE49-F238E27FC236}">
                <a16:creationId xmlns:a16="http://schemas.microsoft.com/office/drawing/2014/main" id="{36900AD6-07DD-4268-8CA2-F5CD61952F8C}"/>
              </a:ext>
            </a:extLst>
          </p:cNvPr>
          <p:cNvCxnSpPr>
            <a:cxnSpLocks/>
            <a:stCxn id="100" idx="2"/>
            <a:endCxn id="77" idx="3"/>
          </p:cNvCxnSpPr>
          <p:nvPr/>
        </p:nvCxnSpPr>
        <p:spPr>
          <a:xfrm flipH="1">
            <a:off x="7826498" y="2185855"/>
            <a:ext cx="836593" cy="7936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2" name="NO.1 SUB 용접라인_S10_KEY ASSY 용접008">
            <a:extLst>
              <a:ext uri="{FF2B5EF4-FFF2-40B4-BE49-F238E27FC236}">
                <a16:creationId xmlns:a16="http://schemas.microsoft.com/office/drawing/2014/main" id="{DA2F56DD-8F43-422C-A4C0-F342E331C035}"/>
              </a:ext>
            </a:extLst>
          </p:cNvPr>
          <p:cNvSpPr txBox="1"/>
          <p:nvPr/>
        </p:nvSpPr>
        <p:spPr>
          <a:xfrm>
            <a:off x="7133907" y="328438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13" name="NO.1 SUB 용접라인_S10_KEY ASSY 용접009">
            <a:extLst>
              <a:ext uri="{FF2B5EF4-FFF2-40B4-BE49-F238E27FC236}">
                <a16:creationId xmlns:a16="http://schemas.microsoft.com/office/drawing/2014/main" id="{12B9B573-B11E-4A75-9739-27D7C39F37A9}"/>
              </a:ext>
            </a:extLst>
          </p:cNvPr>
          <p:cNvCxnSpPr>
            <a:cxnSpLocks/>
            <a:stCxn id="112" idx="2"/>
            <a:endCxn id="84" idx="3"/>
          </p:cNvCxnSpPr>
          <p:nvPr/>
        </p:nvCxnSpPr>
        <p:spPr>
          <a:xfrm flipH="1">
            <a:off x="6648599" y="3433606"/>
            <a:ext cx="619452" cy="52218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5" name="NO.1 SUB 용접라인_S10_KEY ASSY 용접009">
            <a:extLst>
              <a:ext uri="{FF2B5EF4-FFF2-40B4-BE49-F238E27FC236}">
                <a16:creationId xmlns:a16="http://schemas.microsoft.com/office/drawing/2014/main" id="{EB993240-9DE5-4CEE-91B4-21182F4A132E}"/>
              </a:ext>
            </a:extLst>
          </p:cNvPr>
          <p:cNvCxnSpPr>
            <a:cxnSpLocks/>
            <a:stCxn id="112" idx="2"/>
            <a:endCxn id="85" idx="1"/>
          </p:cNvCxnSpPr>
          <p:nvPr/>
        </p:nvCxnSpPr>
        <p:spPr>
          <a:xfrm>
            <a:off x="7268051" y="3433606"/>
            <a:ext cx="531947" cy="50361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8" name="NO.1 SUB 용접라인_S10_KEY ASSY 용접008">
            <a:extLst>
              <a:ext uri="{FF2B5EF4-FFF2-40B4-BE49-F238E27FC236}">
                <a16:creationId xmlns:a16="http://schemas.microsoft.com/office/drawing/2014/main" id="{85C37AF2-A2E7-4AD3-835C-0BBAC923F2F9}"/>
              </a:ext>
            </a:extLst>
          </p:cNvPr>
          <p:cNvSpPr txBox="1"/>
          <p:nvPr/>
        </p:nvSpPr>
        <p:spPr>
          <a:xfrm>
            <a:off x="7693189" y="477657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19" name="NO.1 SUB 용접라인_S10_KEY ASSY 용접009">
            <a:extLst>
              <a:ext uri="{FF2B5EF4-FFF2-40B4-BE49-F238E27FC236}">
                <a16:creationId xmlns:a16="http://schemas.microsoft.com/office/drawing/2014/main" id="{35F53EDB-05FF-494C-A460-3571761C3545}"/>
              </a:ext>
            </a:extLst>
          </p:cNvPr>
          <p:cNvCxnSpPr>
            <a:cxnSpLocks/>
            <a:stCxn id="118" idx="2"/>
            <a:endCxn id="83" idx="3"/>
          </p:cNvCxnSpPr>
          <p:nvPr/>
        </p:nvCxnSpPr>
        <p:spPr>
          <a:xfrm flipH="1">
            <a:off x="7531742" y="4925804"/>
            <a:ext cx="295591" cy="23623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0" name="NO.1 SUB 용접라인_S10_KEY ASSY 용접009">
            <a:extLst>
              <a:ext uri="{FF2B5EF4-FFF2-40B4-BE49-F238E27FC236}">
                <a16:creationId xmlns:a16="http://schemas.microsoft.com/office/drawing/2014/main" id="{EAD9EBED-207C-48BA-8F88-37A414BBE100}"/>
              </a:ext>
            </a:extLst>
          </p:cNvPr>
          <p:cNvCxnSpPr>
            <a:cxnSpLocks/>
            <a:stCxn id="118" idx="2"/>
            <a:endCxn id="82" idx="2"/>
          </p:cNvCxnSpPr>
          <p:nvPr/>
        </p:nvCxnSpPr>
        <p:spPr>
          <a:xfrm flipH="1">
            <a:off x="7724518" y="4925804"/>
            <a:ext cx="102815" cy="4569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3" name="NO.1 SUB 용접라인_S10_KEY ASSY 용접008">
            <a:extLst>
              <a:ext uri="{FF2B5EF4-FFF2-40B4-BE49-F238E27FC236}">
                <a16:creationId xmlns:a16="http://schemas.microsoft.com/office/drawing/2014/main" id="{115DB96B-5D89-40BA-B168-0458B799E0AA}"/>
              </a:ext>
            </a:extLst>
          </p:cNvPr>
          <p:cNvSpPr txBox="1"/>
          <p:nvPr/>
        </p:nvSpPr>
        <p:spPr>
          <a:xfrm>
            <a:off x="6084995" y="390009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2*90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24" name="NO.1 SUB 용접라인_S10_KEY ASSY 용접009">
            <a:extLst>
              <a:ext uri="{FF2B5EF4-FFF2-40B4-BE49-F238E27FC236}">
                <a16:creationId xmlns:a16="http://schemas.microsoft.com/office/drawing/2014/main" id="{A121B41F-AE43-4126-8367-7C31FF04A5FE}"/>
              </a:ext>
            </a:extLst>
          </p:cNvPr>
          <p:cNvCxnSpPr>
            <a:cxnSpLocks/>
            <a:stCxn id="123" idx="2"/>
            <a:endCxn id="79" idx="7"/>
          </p:cNvCxnSpPr>
          <p:nvPr/>
        </p:nvCxnSpPr>
        <p:spPr>
          <a:xfrm flipH="1">
            <a:off x="5897383" y="4049316"/>
            <a:ext cx="321756" cy="23731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6" name="矩形 125">
            <a:extLst>
              <a:ext uri="{FF2B5EF4-FFF2-40B4-BE49-F238E27FC236}">
                <a16:creationId xmlns:a16="http://schemas.microsoft.com/office/drawing/2014/main" id="{9968FA8E-2AED-4AB0-8DA4-B33391377843}"/>
              </a:ext>
            </a:extLst>
          </p:cNvPr>
          <p:cNvSpPr/>
          <p:nvPr/>
        </p:nvSpPr>
        <p:spPr bwMode="auto">
          <a:xfrm rot="6708244" flipH="1">
            <a:off x="6709328" y="3016232"/>
            <a:ext cx="36000" cy="572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42A0960C-5502-4359-83FE-7747F2F624C9}"/>
              </a:ext>
            </a:extLst>
          </p:cNvPr>
          <p:cNvSpPr/>
          <p:nvPr/>
        </p:nvSpPr>
        <p:spPr bwMode="auto">
          <a:xfrm rot="9439434" flipH="1">
            <a:off x="7735234" y="1439055"/>
            <a:ext cx="36000" cy="572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0FB08635-5C6F-4E4F-87A1-AED3324C3AFA}"/>
              </a:ext>
            </a:extLst>
          </p:cNvPr>
          <p:cNvSpPr/>
          <p:nvPr/>
        </p:nvSpPr>
        <p:spPr bwMode="auto">
          <a:xfrm rot="6708244" flipH="1">
            <a:off x="8539845" y="3131006"/>
            <a:ext cx="36000" cy="572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A8898948-01E0-4A37-BE65-97B91151FB6A}"/>
              </a:ext>
            </a:extLst>
          </p:cNvPr>
          <p:cNvSpPr/>
          <p:nvPr/>
        </p:nvSpPr>
        <p:spPr bwMode="auto">
          <a:xfrm rot="9439434" flipH="1">
            <a:off x="9432495" y="1596942"/>
            <a:ext cx="36000" cy="572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30" name="NO.1 SUB 용접라인_S10_KEY ASSY 용접009">
            <a:extLst>
              <a:ext uri="{FF2B5EF4-FFF2-40B4-BE49-F238E27FC236}">
                <a16:creationId xmlns:a16="http://schemas.microsoft.com/office/drawing/2014/main" id="{FE6574E8-7EE1-4398-AC27-5922967AB435}"/>
              </a:ext>
            </a:extLst>
          </p:cNvPr>
          <p:cNvCxnSpPr>
            <a:cxnSpLocks/>
            <a:stCxn id="127" idx="0"/>
            <a:endCxn id="131" idx="0"/>
          </p:cNvCxnSpPr>
          <p:nvPr/>
        </p:nvCxnSpPr>
        <p:spPr>
          <a:xfrm flipH="1">
            <a:off x="7732317" y="1494116"/>
            <a:ext cx="31957" cy="78491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1" name="NO.1 SUB 용접라인_S10_KEY ASSY 용접008">
            <a:extLst>
              <a:ext uri="{FF2B5EF4-FFF2-40B4-BE49-F238E27FC236}">
                <a16:creationId xmlns:a16="http://schemas.microsoft.com/office/drawing/2014/main" id="{A6F8528E-30DB-452B-94DA-BB40BD3DEC32}"/>
              </a:ext>
            </a:extLst>
          </p:cNvPr>
          <p:cNvSpPr txBox="1"/>
          <p:nvPr/>
        </p:nvSpPr>
        <p:spPr>
          <a:xfrm>
            <a:off x="7516317" y="2279029"/>
            <a:ext cx="432000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r>
              <a:rPr lang="zh-CN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内侧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2" name="NO.1 SUB 용접라인_S10_KEY ASSY 용접009">
            <a:extLst>
              <a:ext uri="{FF2B5EF4-FFF2-40B4-BE49-F238E27FC236}">
                <a16:creationId xmlns:a16="http://schemas.microsoft.com/office/drawing/2014/main" id="{81D860F7-754D-4C87-A078-BF8F5C2E7675}"/>
              </a:ext>
            </a:extLst>
          </p:cNvPr>
          <p:cNvCxnSpPr>
            <a:cxnSpLocks/>
            <a:stCxn id="131" idx="2"/>
            <a:endCxn id="126" idx="3"/>
          </p:cNvCxnSpPr>
          <p:nvPr/>
        </p:nvCxnSpPr>
        <p:spPr>
          <a:xfrm flipH="1">
            <a:off x="6734013" y="2428254"/>
            <a:ext cx="998304" cy="59990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" name="NO.1 SUB 용접라인_S10_KEY ASSY 용접009">
            <a:extLst>
              <a:ext uri="{FF2B5EF4-FFF2-40B4-BE49-F238E27FC236}">
                <a16:creationId xmlns:a16="http://schemas.microsoft.com/office/drawing/2014/main" id="{14FCFEED-43DC-4257-BC18-4FEEA620D54A}"/>
              </a:ext>
            </a:extLst>
          </p:cNvPr>
          <p:cNvCxnSpPr>
            <a:cxnSpLocks/>
            <a:stCxn id="129" idx="0"/>
            <a:endCxn id="136" idx="0"/>
          </p:cNvCxnSpPr>
          <p:nvPr/>
        </p:nvCxnSpPr>
        <p:spPr>
          <a:xfrm>
            <a:off x="9461535" y="1652003"/>
            <a:ext cx="49849" cy="80155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6" name="NO.1 SUB 용접라인_S10_KEY ASSY 용접008">
            <a:extLst>
              <a:ext uri="{FF2B5EF4-FFF2-40B4-BE49-F238E27FC236}">
                <a16:creationId xmlns:a16="http://schemas.microsoft.com/office/drawing/2014/main" id="{F38333AF-0010-4ED3-9119-F4E3E72127D7}"/>
              </a:ext>
            </a:extLst>
          </p:cNvPr>
          <p:cNvSpPr txBox="1"/>
          <p:nvPr/>
        </p:nvSpPr>
        <p:spPr>
          <a:xfrm>
            <a:off x="9331384" y="2453553"/>
            <a:ext cx="360000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r>
              <a:rPr lang="zh-CN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内侧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7" name="NO.1 SUB 용접라인_S10_KEY ASSY 용접009">
            <a:extLst>
              <a:ext uri="{FF2B5EF4-FFF2-40B4-BE49-F238E27FC236}">
                <a16:creationId xmlns:a16="http://schemas.microsoft.com/office/drawing/2014/main" id="{5496EB0D-97C4-46FE-9C89-081FA6E35236}"/>
              </a:ext>
            </a:extLst>
          </p:cNvPr>
          <p:cNvCxnSpPr>
            <a:cxnSpLocks/>
            <a:stCxn id="136" idx="2"/>
            <a:endCxn id="128" idx="3"/>
          </p:cNvCxnSpPr>
          <p:nvPr/>
        </p:nvCxnSpPr>
        <p:spPr>
          <a:xfrm flipH="1">
            <a:off x="8564530" y="2602778"/>
            <a:ext cx="946854" cy="54015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1" name="图片 40">
            <a:extLst>
              <a:ext uri="{FF2B5EF4-FFF2-40B4-BE49-F238E27FC236}">
                <a16:creationId xmlns:a16="http://schemas.microsoft.com/office/drawing/2014/main" id="{6E2C2926-44A2-4F39-8DDB-09A88EB49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4370" y="4873871"/>
            <a:ext cx="697001" cy="1080000"/>
          </a:xfrm>
          <a:prstGeom prst="rect">
            <a:avLst/>
          </a:prstGeom>
        </p:spPr>
      </p:pic>
      <p:sp>
        <p:nvSpPr>
          <p:cNvPr id="142" name="NO.1 SUB 용접라인_S10_KEY ASSY 용접008">
            <a:extLst>
              <a:ext uri="{FF2B5EF4-FFF2-40B4-BE49-F238E27FC236}">
                <a16:creationId xmlns:a16="http://schemas.microsoft.com/office/drawing/2014/main" id="{10E8A3E3-576F-441C-9AF2-8A192D7CE42B}"/>
              </a:ext>
            </a:extLst>
          </p:cNvPr>
          <p:cNvSpPr txBox="1"/>
          <p:nvPr/>
        </p:nvSpPr>
        <p:spPr>
          <a:xfrm>
            <a:off x="9041389" y="482827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44" name="NO.1 SUB 용접라인_S10_KEY ASSY 용접009">
            <a:extLst>
              <a:ext uri="{FF2B5EF4-FFF2-40B4-BE49-F238E27FC236}">
                <a16:creationId xmlns:a16="http://schemas.microsoft.com/office/drawing/2014/main" id="{F3B7C2C3-05AD-446C-A459-6CC9AE3C141D}"/>
              </a:ext>
            </a:extLst>
          </p:cNvPr>
          <p:cNvCxnSpPr>
            <a:cxnSpLocks/>
            <a:stCxn id="142" idx="2"/>
            <a:endCxn id="146" idx="2"/>
          </p:cNvCxnSpPr>
          <p:nvPr/>
        </p:nvCxnSpPr>
        <p:spPr>
          <a:xfrm flipH="1">
            <a:off x="8920325" y="4977495"/>
            <a:ext cx="255208" cy="42133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5" name="NO.1 SUB 용접라인_S10_KEY ASSY 용접009">
            <a:extLst>
              <a:ext uri="{FF2B5EF4-FFF2-40B4-BE49-F238E27FC236}">
                <a16:creationId xmlns:a16="http://schemas.microsoft.com/office/drawing/2014/main" id="{D1958D93-C4F7-4BCA-BB00-A3CF9EF5B6B5}"/>
              </a:ext>
            </a:extLst>
          </p:cNvPr>
          <p:cNvCxnSpPr>
            <a:cxnSpLocks/>
            <a:stCxn id="142" idx="2"/>
            <a:endCxn id="147" idx="2"/>
          </p:cNvCxnSpPr>
          <p:nvPr/>
        </p:nvCxnSpPr>
        <p:spPr>
          <a:xfrm>
            <a:off x="9175533" y="4977495"/>
            <a:ext cx="110595" cy="43896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6" name="矩形 145">
            <a:extLst>
              <a:ext uri="{FF2B5EF4-FFF2-40B4-BE49-F238E27FC236}">
                <a16:creationId xmlns:a16="http://schemas.microsoft.com/office/drawing/2014/main" id="{1411AC4B-677B-4755-A904-3C9EE7A856EC}"/>
              </a:ext>
            </a:extLst>
          </p:cNvPr>
          <p:cNvSpPr/>
          <p:nvPr/>
        </p:nvSpPr>
        <p:spPr bwMode="auto">
          <a:xfrm rot="10800000" flipH="1">
            <a:off x="8902325" y="5398834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60A97FBD-33E9-44E4-8655-56DCCA8899BF}"/>
              </a:ext>
            </a:extLst>
          </p:cNvPr>
          <p:cNvSpPr/>
          <p:nvPr/>
        </p:nvSpPr>
        <p:spPr bwMode="auto">
          <a:xfrm rot="10800000" flipH="1">
            <a:off x="9268128" y="5416464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C9F89040-4211-4F72-B3B3-07FC1A8D68A4}"/>
              </a:ext>
            </a:extLst>
          </p:cNvPr>
          <p:cNvSpPr/>
          <p:nvPr/>
        </p:nvSpPr>
        <p:spPr bwMode="auto">
          <a:xfrm rot="5400000" flipH="1">
            <a:off x="9074323" y="5278700"/>
            <a:ext cx="36000" cy="8385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50" name="NO.1 SUB 용접라인_S10_KEY ASSY 용접009">
            <a:extLst>
              <a:ext uri="{FF2B5EF4-FFF2-40B4-BE49-F238E27FC236}">
                <a16:creationId xmlns:a16="http://schemas.microsoft.com/office/drawing/2014/main" id="{543CCB8D-132F-4C03-AB0F-0BA7499D5DBE}"/>
              </a:ext>
            </a:extLst>
          </p:cNvPr>
          <p:cNvCxnSpPr>
            <a:cxnSpLocks/>
            <a:stCxn id="142" idx="2"/>
            <a:endCxn id="148" idx="3"/>
          </p:cNvCxnSpPr>
          <p:nvPr/>
        </p:nvCxnSpPr>
        <p:spPr>
          <a:xfrm flipH="1">
            <a:off x="9092323" y="4977495"/>
            <a:ext cx="83210" cy="32513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D60692B-3508-46A4-A5F1-28E3A050CD0D}"/>
              </a:ext>
            </a:extLst>
          </p:cNvPr>
          <p:cNvGrpSpPr/>
          <p:nvPr/>
        </p:nvGrpSpPr>
        <p:grpSpPr>
          <a:xfrm>
            <a:off x="1448716" y="979893"/>
            <a:ext cx="2130445" cy="1337396"/>
            <a:chOff x="1461688" y="941633"/>
            <a:chExt cx="2877743" cy="1800000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336F6E88-2917-43A0-ABC0-5295BF845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61688" y="941633"/>
              <a:ext cx="2877743" cy="1800000"/>
            </a:xfrm>
            <a:prstGeom prst="rect">
              <a:avLst/>
            </a:prstGeom>
          </p:spPr>
        </p:pic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C3F2C8BC-A176-42C9-BBD1-E40C9868E99E}"/>
                </a:ext>
              </a:extLst>
            </p:cNvPr>
            <p:cNvSpPr/>
            <p:nvPr/>
          </p:nvSpPr>
          <p:spPr bwMode="auto">
            <a:xfrm rot="10800000" flipH="1">
              <a:off x="4215281" y="1223181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F63EAC69-4165-4E0B-A92B-A5EBD7F4DF77}"/>
                </a:ext>
              </a:extLst>
            </p:cNvPr>
            <p:cNvSpPr/>
            <p:nvPr/>
          </p:nvSpPr>
          <p:spPr bwMode="auto">
            <a:xfrm rot="10800000" flipH="1">
              <a:off x="4213012" y="2362315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0876FC4C-53BB-4862-90CF-39E6B6D9CB31}"/>
                </a:ext>
              </a:extLst>
            </p:cNvPr>
            <p:cNvSpPr/>
            <p:nvPr/>
          </p:nvSpPr>
          <p:spPr bwMode="auto">
            <a:xfrm rot="10800000" flipH="1">
              <a:off x="1562084" y="2351432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847D6E60-F631-4BCE-B925-CFFE4C1F3D87}"/>
                </a:ext>
              </a:extLst>
            </p:cNvPr>
            <p:cNvSpPr/>
            <p:nvPr/>
          </p:nvSpPr>
          <p:spPr bwMode="auto">
            <a:xfrm rot="10800000" flipH="1">
              <a:off x="1544083" y="1223181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7FC05EE6-A98F-41AB-B041-0333D0B4CF13}"/>
                </a:ext>
              </a:extLst>
            </p:cNvPr>
            <p:cNvSpPr/>
            <p:nvPr/>
          </p:nvSpPr>
          <p:spPr bwMode="auto">
            <a:xfrm rot="9051086" flipH="1">
              <a:off x="1607177" y="1354157"/>
              <a:ext cx="36000" cy="7623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541452CA-94AE-4C23-AE6B-F567E39F747C}"/>
                </a:ext>
              </a:extLst>
            </p:cNvPr>
            <p:cNvSpPr/>
            <p:nvPr/>
          </p:nvSpPr>
          <p:spPr bwMode="auto">
            <a:xfrm rot="11373816" flipH="1">
              <a:off x="4133622" y="1377817"/>
              <a:ext cx="36000" cy="7623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A5FDF8F8-4570-4242-8327-8352976533B2}"/>
                </a:ext>
              </a:extLst>
            </p:cNvPr>
            <p:cNvSpPr/>
            <p:nvPr/>
          </p:nvSpPr>
          <p:spPr bwMode="auto">
            <a:xfrm rot="4901337" flipH="1">
              <a:off x="2324264" y="1355702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C8F3DE2A-DFC4-4D0D-9C9B-D4F5AB2DE3FB}"/>
                </a:ext>
              </a:extLst>
            </p:cNvPr>
            <p:cNvSpPr/>
            <p:nvPr/>
          </p:nvSpPr>
          <p:spPr bwMode="auto">
            <a:xfrm rot="4901337" flipH="1">
              <a:off x="2638274" y="1329824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57E113FB-003B-490B-BA7A-350822618F1B}"/>
                </a:ext>
              </a:extLst>
            </p:cNvPr>
            <p:cNvSpPr/>
            <p:nvPr/>
          </p:nvSpPr>
          <p:spPr bwMode="auto">
            <a:xfrm rot="4901337" flipH="1">
              <a:off x="3263254" y="1329823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4402A9CD-A363-48C6-9823-B151C2212B1B}"/>
                </a:ext>
              </a:extLst>
            </p:cNvPr>
            <p:cNvSpPr/>
            <p:nvPr/>
          </p:nvSpPr>
          <p:spPr bwMode="auto">
            <a:xfrm rot="20136904" flipH="1">
              <a:off x="3549571" y="1400703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091E6D13-6015-4729-8F00-807C5A29FD14}"/>
                </a:ext>
              </a:extLst>
            </p:cNvPr>
            <p:cNvSpPr/>
            <p:nvPr/>
          </p:nvSpPr>
          <p:spPr bwMode="auto">
            <a:xfrm rot="21118021" flipH="1">
              <a:off x="3155587" y="1669871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B3D8E800-62BC-4C67-BD71-D5710BADE58D}"/>
              </a:ext>
            </a:extLst>
          </p:cNvPr>
          <p:cNvGrpSpPr/>
          <p:nvPr/>
        </p:nvGrpSpPr>
        <p:grpSpPr>
          <a:xfrm>
            <a:off x="1471433" y="2267410"/>
            <a:ext cx="2203329" cy="1178315"/>
            <a:chOff x="1523040" y="2279029"/>
            <a:chExt cx="3422346" cy="1800000"/>
          </a:xfrm>
        </p:grpSpPr>
        <p:pic>
          <p:nvPicPr>
            <p:cNvPr id="81" name="图片 80">
              <a:extLst>
                <a:ext uri="{FF2B5EF4-FFF2-40B4-BE49-F238E27FC236}">
                  <a16:creationId xmlns:a16="http://schemas.microsoft.com/office/drawing/2014/main" id="{21793D51-F916-4755-A82E-EE1FD681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23040" y="2279029"/>
              <a:ext cx="3422346" cy="1800000"/>
            </a:xfrm>
            <a:prstGeom prst="rect">
              <a:avLst/>
            </a:prstGeom>
          </p:spPr>
        </p:pic>
        <p:sp>
          <p:nvSpPr>
            <p:cNvPr id="175" name="矩形 174">
              <a:extLst>
                <a:ext uri="{FF2B5EF4-FFF2-40B4-BE49-F238E27FC236}">
                  <a16:creationId xmlns:a16="http://schemas.microsoft.com/office/drawing/2014/main" id="{5B5B5EA8-C75F-4F07-B656-545530529F0E}"/>
                </a:ext>
              </a:extLst>
            </p:cNvPr>
            <p:cNvSpPr/>
            <p:nvPr/>
          </p:nvSpPr>
          <p:spPr bwMode="auto">
            <a:xfrm rot="9612553" flipH="1">
              <a:off x="1688852" y="2669141"/>
              <a:ext cx="36000" cy="7623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F34C5721-552F-4A34-8F2A-F4999FEFF4EB}"/>
                </a:ext>
              </a:extLst>
            </p:cNvPr>
            <p:cNvSpPr/>
            <p:nvPr/>
          </p:nvSpPr>
          <p:spPr bwMode="auto">
            <a:xfrm rot="10800000" flipH="1">
              <a:off x="2601144" y="2738387"/>
              <a:ext cx="36000" cy="7623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2387B3E6-BF1D-4C6F-87C5-F239132EF48F}"/>
                </a:ext>
              </a:extLst>
            </p:cNvPr>
            <p:cNvSpPr/>
            <p:nvPr/>
          </p:nvSpPr>
          <p:spPr bwMode="auto">
            <a:xfrm rot="10800000" flipH="1">
              <a:off x="2805645" y="2732933"/>
              <a:ext cx="36000" cy="7623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A5B03F2F-97F1-461C-9DD6-57246DF2C6DD}"/>
                </a:ext>
              </a:extLst>
            </p:cNvPr>
            <p:cNvSpPr/>
            <p:nvPr/>
          </p:nvSpPr>
          <p:spPr bwMode="auto">
            <a:xfrm rot="12165060" flipH="1">
              <a:off x="3194847" y="2667640"/>
              <a:ext cx="36000" cy="7623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7F30045A-50F6-442B-848E-09A5C49CA8BB}"/>
                </a:ext>
              </a:extLst>
            </p:cNvPr>
            <p:cNvSpPr/>
            <p:nvPr/>
          </p:nvSpPr>
          <p:spPr bwMode="auto">
            <a:xfrm rot="6066381" flipH="1">
              <a:off x="3413762" y="2569920"/>
              <a:ext cx="36000" cy="10146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A0CCC47A-D30F-48AA-908A-213F72AA14F6}"/>
                </a:ext>
              </a:extLst>
            </p:cNvPr>
            <p:cNvSpPr/>
            <p:nvPr/>
          </p:nvSpPr>
          <p:spPr bwMode="auto">
            <a:xfrm rot="6066381" flipH="1">
              <a:off x="3729622" y="2614876"/>
              <a:ext cx="36000" cy="10146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E0B9FAA4-F91A-4BCE-B6DB-FDA67FBD68B1}"/>
                </a:ext>
              </a:extLst>
            </p:cNvPr>
            <p:cNvSpPr/>
            <p:nvPr/>
          </p:nvSpPr>
          <p:spPr bwMode="auto">
            <a:xfrm rot="12165060" flipH="1">
              <a:off x="3985887" y="2678118"/>
              <a:ext cx="36000" cy="7623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sp>
        <p:nvSpPr>
          <p:cNvPr id="182" name="矩形 181">
            <a:extLst>
              <a:ext uri="{FF2B5EF4-FFF2-40B4-BE49-F238E27FC236}">
                <a16:creationId xmlns:a16="http://schemas.microsoft.com/office/drawing/2014/main" id="{0E717272-8544-425C-801D-778E4D96D40B}"/>
              </a:ext>
            </a:extLst>
          </p:cNvPr>
          <p:cNvSpPr/>
          <p:nvPr/>
        </p:nvSpPr>
        <p:spPr bwMode="auto">
          <a:xfrm rot="9051086" flipH="1">
            <a:off x="1994474" y="1344482"/>
            <a:ext cx="26651" cy="5664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97" name="NO.1 SUB 용접라인_S10_KEY ASSY 용접009">
            <a:extLst>
              <a:ext uri="{FF2B5EF4-FFF2-40B4-BE49-F238E27FC236}">
                <a16:creationId xmlns:a16="http://schemas.microsoft.com/office/drawing/2014/main" id="{22709A52-3886-4784-B022-A2D9D485C1AF}"/>
              </a:ext>
            </a:extLst>
          </p:cNvPr>
          <p:cNvCxnSpPr>
            <a:cxnSpLocks/>
            <a:stCxn id="164" idx="3"/>
            <a:endCxn id="198" idx="1"/>
          </p:cNvCxnSpPr>
          <p:nvPr/>
        </p:nvCxnSpPr>
        <p:spPr>
          <a:xfrm>
            <a:off x="1536366" y="1230546"/>
            <a:ext cx="785480" cy="60248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8" name="NO.1 SUB 용접라인_S10_KEY ASSY 용접008">
            <a:extLst>
              <a:ext uri="{FF2B5EF4-FFF2-40B4-BE49-F238E27FC236}">
                <a16:creationId xmlns:a16="http://schemas.microsoft.com/office/drawing/2014/main" id="{343D0BFD-8FDD-4A3D-BB74-B711158408F5}"/>
              </a:ext>
            </a:extLst>
          </p:cNvPr>
          <p:cNvSpPr txBox="1"/>
          <p:nvPr/>
        </p:nvSpPr>
        <p:spPr>
          <a:xfrm>
            <a:off x="2321846" y="175841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00" name="NO.1 SUB 용접라인_S10_KEY ASSY 용접009">
            <a:extLst>
              <a:ext uri="{FF2B5EF4-FFF2-40B4-BE49-F238E27FC236}">
                <a16:creationId xmlns:a16="http://schemas.microsoft.com/office/drawing/2014/main" id="{80508D98-F20E-4B06-823B-38097C9C337A}"/>
              </a:ext>
            </a:extLst>
          </p:cNvPr>
          <p:cNvCxnSpPr>
            <a:cxnSpLocks/>
            <a:stCxn id="158" idx="1"/>
            <a:endCxn id="198" idx="3"/>
          </p:cNvCxnSpPr>
          <p:nvPr/>
        </p:nvCxnSpPr>
        <p:spPr>
          <a:xfrm flipH="1">
            <a:off x="2590133" y="1230546"/>
            <a:ext cx="897118" cy="60248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1" name="矩形 200">
            <a:extLst>
              <a:ext uri="{FF2B5EF4-FFF2-40B4-BE49-F238E27FC236}">
                <a16:creationId xmlns:a16="http://schemas.microsoft.com/office/drawing/2014/main" id="{B66A2447-CB8E-428F-BA5B-C62D7C82F741}"/>
              </a:ext>
            </a:extLst>
          </p:cNvPr>
          <p:cNvSpPr/>
          <p:nvPr/>
        </p:nvSpPr>
        <p:spPr bwMode="auto">
          <a:xfrm rot="12672984" flipH="1">
            <a:off x="3503298" y="2469638"/>
            <a:ext cx="23177" cy="4990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11" name="NO.1 SUB 용접라인_S10_KEY ASSY 용접009">
            <a:extLst>
              <a:ext uri="{FF2B5EF4-FFF2-40B4-BE49-F238E27FC236}">
                <a16:creationId xmlns:a16="http://schemas.microsoft.com/office/drawing/2014/main" id="{00248C9D-9BE1-4229-951C-8D40A4928C05}"/>
              </a:ext>
            </a:extLst>
          </p:cNvPr>
          <p:cNvCxnSpPr>
            <a:cxnSpLocks/>
            <a:stCxn id="161" idx="1"/>
            <a:endCxn id="198" idx="3"/>
          </p:cNvCxnSpPr>
          <p:nvPr/>
        </p:nvCxnSpPr>
        <p:spPr>
          <a:xfrm flipH="1" flipV="1">
            <a:off x="2590133" y="1833031"/>
            <a:ext cx="895438" cy="24388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2" name="NO.1 SUB 용접라인_S10_KEY ASSY 용접009">
            <a:extLst>
              <a:ext uri="{FF2B5EF4-FFF2-40B4-BE49-F238E27FC236}">
                <a16:creationId xmlns:a16="http://schemas.microsoft.com/office/drawing/2014/main" id="{F6F9BC6B-6604-44B0-9418-11588BD8F69F}"/>
              </a:ext>
            </a:extLst>
          </p:cNvPr>
          <p:cNvCxnSpPr>
            <a:cxnSpLocks/>
            <a:stCxn id="163" idx="3"/>
            <a:endCxn id="198" idx="1"/>
          </p:cNvCxnSpPr>
          <p:nvPr/>
        </p:nvCxnSpPr>
        <p:spPr>
          <a:xfrm flipV="1">
            <a:off x="1549692" y="1833031"/>
            <a:ext cx="772154" cy="23580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3" name="NO.1 SUB 용접라인_S10_KEY ASSY 용접008">
            <a:extLst>
              <a:ext uri="{FF2B5EF4-FFF2-40B4-BE49-F238E27FC236}">
                <a16:creationId xmlns:a16="http://schemas.microsoft.com/office/drawing/2014/main" id="{33718804-244D-4F6A-91E1-3A24EA2C72A1}"/>
              </a:ext>
            </a:extLst>
          </p:cNvPr>
          <p:cNvSpPr txBox="1"/>
          <p:nvPr/>
        </p:nvSpPr>
        <p:spPr>
          <a:xfrm>
            <a:off x="2321200" y="97177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5*25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14" name="NO.1 SUB 용접라인_S10_KEY ASSY 용접009">
            <a:extLst>
              <a:ext uri="{FF2B5EF4-FFF2-40B4-BE49-F238E27FC236}">
                <a16:creationId xmlns:a16="http://schemas.microsoft.com/office/drawing/2014/main" id="{1C0B1CC4-0556-4F9D-B8F6-0ACEE12EE090}"/>
              </a:ext>
            </a:extLst>
          </p:cNvPr>
          <p:cNvCxnSpPr>
            <a:cxnSpLocks/>
            <a:stCxn id="166" idx="1"/>
            <a:endCxn id="213" idx="3"/>
          </p:cNvCxnSpPr>
          <p:nvPr/>
        </p:nvCxnSpPr>
        <p:spPr>
          <a:xfrm flipH="1" flipV="1">
            <a:off x="2589487" y="1046392"/>
            <a:ext cx="837495" cy="2836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5" name="NO.1 SUB 용접라인_S10_KEY ASSY 용접009">
            <a:extLst>
              <a:ext uri="{FF2B5EF4-FFF2-40B4-BE49-F238E27FC236}">
                <a16:creationId xmlns:a16="http://schemas.microsoft.com/office/drawing/2014/main" id="{FFCA2B97-9AFE-407C-A9C9-777ABAF7158D}"/>
              </a:ext>
            </a:extLst>
          </p:cNvPr>
          <p:cNvCxnSpPr>
            <a:cxnSpLocks/>
            <a:stCxn id="165" idx="3"/>
            <a:endCxn id="213" idx="1"/>
          </p:cNvCxnSpPr>
          <p:nvPr/>
        </p:nvCxnSpPr>
        <p:spPr>
          <a:xfrm flipV="1">
            <a:off x="1581387" y="1046392"/>
            <a:ext cx="739813" cy="2618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18" name="NO.1 SUB 용접라인_S10_KEY ASSY 용접008">
            <a:extLst>
              <a:ext uri="{FF2B5EF4-FFF2-40B4-BE49-F238E27FC236}">
                <a16:creationId xmlns:a16="http://schemas.microsoft.com/office/drawing/2014/main" id="{1345D00F-79F4-474A-BBAC-A40BD99121FC}"/>
              </a:ext>
            </a:extLst>
          </p:cNvPr>
          <p:cNvSpPr txBox="1"/>
          <p:nvPr/>
        </p:nvSpPr>
        <p:spPr>
          <a:xfrm>
            <a:off x="1598904" y="95055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19" name="NO.1 SUB 용접라인_S10_KEY ASSY 용접009">
            <a:extLst>
              <a:ext uri="{FF2B5EF4-FFF2-40B4-BE49-F238E27FC236}">
                <a16:creationId xmlns:a16="http://schemas.microsoft.com/office/drawing/2014/main" id="{EABCDDF0-E7C5-473B-98A9-54ECF3C323B8}"/>
              </a:ext>
            </a:extLst>
          </p:cNvPr>
          <p:cNvCxnSpPr>
            <a:cxnSpLocks/>
            <a:stCxn id="182" idx="3"/>
            <a:endCxn id="218" idx="3"/>
          </p:cNvCxnSpPr>
          <p:nvPr/>
        </p:nvCxnSpPr>
        <p:spPr>
          <a:xfrm flipH="1" flipV="1">
            <a:off x="1867191" y="1025170"/>
            <a:ext cx="152246" cy="34114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1" name="NO.1 SUB 용접라인_S10_KEY ASSY 용접009">
            <a:extLst>
              <a:ext uri="{FF2B5EF4-FFF2-40B4-BE49-F238E27FC236}">
                <a16:creationId xmlns:a16="http://schemas.microsoft.com/office/drawing/2014/main" id="{004BB7E9-08A4-4253-86BE-6D7FB227F286}"/>
              </a:ext>
            </a:extLst>
          </p:cNvPr>
          <p:cNvCxnSpPr>
            <a:cxnSpLocks/>
            <a:stCxn id="167" idx="3"/>
            <a:endCxn id="213" idx="1"/>
          </p:cNvCxnSpPr>
          <p:nvPr/>
        </p:nvCxnSpPr>
        <p:spPr>
          <a:xfrm flipV="1">
            <a:off x="2098689" y="1046392"/>
            <a:ext cx="222511" cy="26938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5" name="NO.1 SUB 용접라인_S10_KEY ASSY 용접009">
            <a:extLst>
              <a:ext uri="{FF2B5EF4-FFF2-40B4-BE49-F238E27FC236}">
                <a16:creationId xmlns:a16="http://schemas.microsoft.com/office/drawing/2014/main" id="{EFD6748A-E55A-4AAF-91BF-7D625F61B877}"/>
              </a:ext>
            </a:extLst>
          </p:cNvPr>
          <p:cNvCxnSpPr>
            <a:cxnSpLocks/>
            <a:stCxn id="168" idx="3"/>
            <a:endCxn id="213" idx="1"/>
          </p:cNvCxnSpPr>
          <p:nvPr/>
        </p:nvCxnSpPr>
        <p:spPr>
          <a:xfrm flipH="1" flipV="1">
            <a:off x="2321200" y="1046392"/>
            <a:ext cx="9957" cy="25015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9" name="NO.1 SUB 용접라인_S10_KEY ASSY 용접009">
            <a:extLst>
              <a:ext uri="{FF2B5EF4-FFF2-40B4-BE49-F238E27FC236}">
                <a16:creationId xmlns:a16="http://schemas.microsoft.com/office/drawing/2014/main" id="{304A082D-3999-4075-A8E7-8CC4D750920D}"/>
              </a:ext>
            </a:extLst>
          </p:cNvPr>
          <p:cNvCxnSpPr>
            <a:cxnSpLocks/>
            <a:stCxn id="169" idx="1"/>
            <a:endCxn id="213" idx="3"/>
          </p:cNvCxnSpPr>
          <p:nvPr/>
        </p:nvCxnSpPr>
        <p:spPr>
          <a:xfrm flipH="1" flipV="1">
            <a:off x="2589487" y="1046392"/>
            <a:ext cx="208220" cy="2766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4" name="NO.1 SUB 용접라인_S10_KEY ASSY 용접008">
            <a:extLst>
              <a:ext uri="{FF2B5EF4-FFF2-40B4-BE49-F238E27FC236}">
                <a16:creationId xmlns:a16="http://schemas.microsoft.com/office/drawing/2014/main" id="{A5C0AF5B-0138-452A-AB4A-EAC847667897}"/>
              </a:ext>
            </a:extLst>
          </p:cNvPr>
          <p:cNvSpPr txBox="1"/>
          <p:nvPr/>
        </p:nvSpPr>
        <p:spPr>
          <a:xfrm>
            <a:off x="3070678" y="95055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33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35" name="NO.1 SUB 용접라인_S10_KEY ASSY 용접009">
            <a:extLst>
              <a:ext uri="{FF2B5EF4-FFF2-40B4-BE49-F238E27FC236}">
                <a16:creationId xmlns:a16="http://schemas.microsoft.com/office/drawing/2014/main" id="{4249EB60-9FCB-4FF1-A42E-D54EE58EF3C8}"/>
              </a:ext>
            </a:extLst>
          </p:cNvPr>
          <p:cNvCxnSpPr>
            <a:cxnSpLocks/>
            <a:stCxn id="171" idx="1"/>
            <a:endCxn id="234" idx="2"/>
          </p:cNvCxnSpPr>
          <p:nvPr/>
        </p:nvCxnSpPr>
        <p:spPr>
          <a:xfrm flipV="1">
            <a:off x="3019875" y="1099782"/>
            <a:ext cx="184947" cy="25716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9" name="NO.1 SUB 용접라인_S10_KEY ASSY 용접008">
            <a:extLst>
              <a:ext uri="{FF2B5EF4-FFF2-40B4-BE49-F238E27FC236}">
                <a16:creationId xmlns:a16="http://schemas.microsoft.com/office/drawing/2014/main" id="{C1BCC39C-C5D2-47EC-80DD-7FB06E56CD29}"/>
              </a:ext>
            </a:extLst>
          </p:cNvPr>
          <p:cNvSpPr txBox="1"/>
          <p:nvPr/>
        </p:nvSpPr>
        <p:spPr>
          <a:xfrm>
            <a:off x="2973182" y="162218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40" name="NO.1 SUB 용접라인_S10_KEY ASSY 용접009">
            <a:extLst>
              <a:ext uri="{FF2B5EF4-FFF2-40B4-BE49-F238E27FC236}">
                <a16:creationId xmlns:a16="http://schemas.microsoft.com/office/drawing/2014/main" id="{25E7A22E-3AEE-4351-94AC-3FFF5E5E40BD}"/>
              </a:ext>
            </a:extLst>
          </p:cNvPr>
          <p:cNvCxnSpPr>
            <a:cxnSpLocks/>
            <a:stCxn id="174" idx="1"/>
            <a:endCxn id="239" idx="1"/>
          </p:cNvCxnSpPr>
          <p:nvPr/>
        </p:nvCxnSpPr>
        <p:spPr>
          <a:xfrm>
            <a:off x="2729260" y="1560574"/>
            <a:ext cx="243922" cy="13621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3" name="NO.1 SUB 용접라인_S10_KEY ASSY 용접008">
            <a:extLst>
              <a:ext uri="{FF2B5EF4-FFF2-40B4-BE49-F238E27FC236}">
                <a16:creationId xmlns:a16="http://schemas.microsoft.com/office/drawing/2014/main" id="{4D9AB53B-5438-4F91-9CD2-B13EFA9676CF}"/>
              </a:ext>
            </a:extLst>
          </p:cNvPr>
          <p:cNvSpPr txBox="1"/>
          <p:nvPr/>
        </p:nvSpPr>
        <p:spPr>
          <a:xfrm>
            <a:off x="2389984" y="289287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46" name="NO.1 SUB 용접라인_S10_KEY ASSY 용접009">
            <a:extLst>
              <a:ext uri="{FF2B5EF4-FFF2-40B4-BE49-F238E27FC236}">
                <a16:creationId xmlns:a16="http://schemas.microsoft.com/office/drawing/2014/main" id="{A9A484A6-F673-4A29-B68C-ACCAB1F4B1F5}"/>
              </a:ext>
            </a:extLst>
          </p:cNvPr>
          <p:cNvCxnSpPr>
            <a:cxnSpLocks/>
            <a:stCxn id="201" idx="3"/>
            <a:endCxn id="243" idx="3"/>
          </p:cNvCxnSpPr>
          <p:nvPr/>
        </p:nvCxnSpPr>
        <p:spPr>
          <a:xfrm flipH="1">
            <a:off x="2658271" y="2500595"/>
            <a:ext cx="866526" cy="4668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47" name="NO.1 SUB 용접라인_S10_KEY ASSY 용접009">
            <a:extLst>
              <a:ext uri="{FF2B5EF4-FFF2-40B4-BE49-F238E27FC236}">
                <a16:creationId xmlns:a16="http://schemas.microsoft.com/office/drawing/2014/main" id="{B840E4A3-7663-42A1-8AF8-5613726D3558}"/>
              </a:ext>
            </a:extLst>
          </p:cNvPr>
          <p:cNvCxnSpPr>
            <a:cxnSpLocks/>
            <a:stCxn id="175" idx="3"/>
            <a:endCxn id="243" idx="1"/>
          </p:cNvCxnSpPr>
          <p:nvPr/>
        </p:nvCxnSpPr>
        <p:spPr>
          <a:xfrm>
            <a:off x="1600676" y="2543812"/>
            <a:ext cx="789308" cy="42367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9" name="NO.1 SUB 용접라인_S10_KEY ASSY 용접008">
            <a:extLst>
              <a:ext uri="{FF2B5EF4-FFF2-40B4-BE49-F238E27FC236}">
                <a16:creationId xmlns:a16="http://schemas.microsoft.com/office/drawing/2014/main" id="{902A27F5-7919-41A8-8321-608C860374B0}"/>
              </a:ext>
            </a:extLst>
          </p:cNvPr>
          <p:cNvSpPr txBox="1"/>
          <p:nvPr/>
        </p:nvSpPr>
        <p:spPr>
          <a:xfrm>
            <a:off x="2025372" y="214764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50" name="NO.1 SUB 용접라인_S10_KEY ASSY 용접009">
            <a:extLst>
              <a:ext uri="{FF2B5EF4-FFF2-40B4-BE49-F238E27FC236}">
                <a16:creationId xmlns:a16="http://schemas.microsoft.com/office/drawing/2014/main" id="{FE3DC95E-45CB-404F-8055-C180272AD959}"/>
              </a:ext>
            </a:extLst>
          </p:cNvPr>
          <p:cNvCxnSpPr>
            <a:cxnSpLocks/>
            <a:stCxn id="176" idx="3"/>
            <a:endCxn id="249" idx="2"/>
          </p:cNvCxnSpPr>
          <p:nvPr/>
        </p:nvCxnSpPr>
        <p:spPr>
          <a:xfrm flipH="1" flipV="1">
            <a:off x="2159516" y="2296873"/>
            <a:ext cx="29184" cy="29619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2" name="NO.1 SUB 용접라인_S10_KEY ASSY 용접009">
            <a:extLst>
              <a:ext uri="{FF2B5EF4-FFF2-40B4-BE49-F238E27FC236}">
                <a16:creationId xmlns:a16="http://schemas.microsoft.com/office/drawing/2014/main" id="{6EEED8AC-66FD-4DD3-B925-03A4897B8DC8}"/>
              </a:ext>
            </a:extLst>
          </p:cNvPr>
          <p:cNvCxnSpPr>
            <a:cxnSpLocks/>
            <a:stCxn id="177" idx="0"/>
            <a:endCxn id="249" idx="2"/>
          </p:cNvCxnSpPr>
          <p:nvPr/>
        </p:nvCxnSpPr>
        <p:spPr>
          <a:xfrm flipH="1" flipV="1">
            <a:off x="2159516" y="2296873"/>
            <a:ext cx="149256" cy="3175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5" name="NO.1 SUB 용접라인_S10_KEY ASSY 용접008">
            <a:extLst>
              <a:ext uri="{FF2B5EF4-FFF2-40B4-BE49-F238E27FC236}">
                <a16:creationId xmlns:a16="http://schemas.microsoft.com/office/drawing/2014/main" id="{4C9F868E-DF7B-4A63-9949-970125A2DDD2}"/>
              </a:ext>
            </a:extLst>
          </p:cNvPr>
          <p:cNvSpPr txBox="1"/>
          <p:nvPr/>
        </p:nvSpPr>
        <p:spPr>
          <a:xfrm>
            <a:off x="3181038" y="216142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56" name="NO.1 SUB 용접라인_S10_KEY ASSY 용접009">
            <a:extLst>
              <a:ext uri="{FF2B5EF4-FFF2-40B4-BE49-F238E27FC236}">
                <a16:creationId xmlns:a16="http://schemas.microsoft.com/office/drawing/2014/main" id="{B7247EDC-3837-4B24-9AA9-8E5C370E6841}"/>
              </a:ext>
            </a:extLst>
          </p:cNvPr>
          <p:cNvCxnSpPr>
            <a:cxnSpLocks/>
            <a:stCxn id="181" idx="2"/>
            <a:endCxn id="255" idx="2"/>
          </p:cNvCxnSpPr>
          <p:nvPr/>
        </p:nvCxnSpPr>
        <p:spPr>
          <a:xfrm flipV="1">
            <a:off x="3078268" y="2310653"/>
            <a:ext cx="236914" cy="21995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8" name="NO.1 SUB 용접라인_S10_KEY ASSY 용접008">
            <a:extLst>
              <a:ext uri="{FF2B5EF4-FFF2-40B4-BE49-F238E27FC236}">
                <a16:creationId xmlns:a16="http://schemas.microsoft.com/office/drawing/2014/main" id="{0B5945A4-3927-4CB5-A362-A01CCBBAEF7C}"/>
              </a:ext>
            </a:extLst>
          </p:cNvPr>
          <p:cNvSpPr txBox="1"/>
          <p:nvPr/>
        </p:nvSpPr>
        <p:spPr>
          <a:xfrm>
            <a:off x="2639867" y="218032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59" name="NO.1 SUB 용접라인_S10_KEY ASSY 용접009">
            <a:extLst>
              <a:ext uri="{FF2B5EF4-FFF2-40B4-BE49-F238E27FC236}">
                <a16:creationId xmlns:a16="http://schemas.microsoft.com/office/drawing/2014/main" id="{8D5D59AF-4710-47D0-ABCC-9FE8C60CACF3}"/>
              </a:ext>
            </a:extLst>
          </p:cNvPr>
          <p:cNvCxnSpPr>
            <a:cxnSpLocks/>
            <a:stCxn id="180" idx="0"/>
            <a:endCxn id="258" idx="2"/>
          </p:cNvCxnSpPr>
          <p:nvPr/>
        </p:nvCxnSpPr>
        <p:spPr>
          <a:xfrm flipH="1" flipV="1">
            <a:off x="2774011" y="2329545"/>
            <a:ext cx="161672" cy="19722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2" name="NO.1 SUB 용접라인_S10_KEY ASSY 용접009">
            <a:extLst>
              <a:ext uri="{FF2B5EF4-FFF2-40B4-BE49-F238E27FC236}">
                <a16:creationId xmlns:a16="http://schemas.microsoft.com/office/drawing/2014/main" id="{34E521FE-4B89-4AF0-9547-47AE8ED1413B}"/>
              </a:ext>
            </a:extLst>
          </p:cNvPr>
          <p:cNvCxnSpPr>
            <a:cxnSpLocks/>
            <a:stCxn id="178" idx="2"/>
            <a:endCxn id="258" idx="2"/>
          </p:cNvCxnSpPr>
          <p:nvPr/>
        </p:nvCxnSpPr>
        <p:spPr>
          <a:xfrm flipV="1">
            <a:off x="2568991" y="2329545"/>
            <a:ext cx="205020" cy="1941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5" name="NO.1 SUB 용접라인_S10_KEY ASSY 용접009">
            <a:extLst>
              <a:ext uri="{FF2B5EF4-FFF2-40B4-BE49-F238E27FC236}">
                <a16:creationId xmlns:a16="http://schemas.microsoft.com/office/drawing/2014/main" id="{965DA307-0E0A-4CE7-81DC-F42073677C70}"/>
              </a:ext>
            </a:extLst>
          </p:cNvPr>
          <p:cNvCxnSpPr>
            <a:cxnSpLocks/>
            <a:stCxn id="179" idx="3"/>
            <a:endCxn id="258" idx="2"/>
          </p:cNvCxnSpPr>
          <p:nvPr/>
        </p:nvCxnSpPr>
        <p:spPr>
          <a:xfrm flipV="1">
            <a:off x="2702551" y="2329545"/>
            <a:ext cx="71460" cy="14993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69645" name="组合 69644">
            <a:extLst>
              <a:ext uri="{FF2B5EF4-FFF2-40B4-BE49-F238E27FC236}">
                <a16:creationId xmlns:a16="http://schemas.microsoft.com/office/drawing/2014/main" id="{B2A02866-BF5B-405A-AC59-BF013C26DB40}"/>
              </a:ext>
            </a:extLst>
          </p:cNvPr>
          <p:cNvGrpSpPr/>
          <p:nvPr/>
        </p:nvGrpSpPr>
        <p:grpSpPr>
          <a:xfrm>
            <a:off x="3494883" y="3498798"/>
            <a:ext cx="1606445" cy="2084876"/>
            <a:chOff x="3677593" y="3777182"/>
            <a:chExt cx="1440000" cy="2165667"/>
          </a:xfrm>
        </p:grpSpPr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1E3B775E-EF45-418B-AD84-673EFE422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77593" y="3777182"/>
              <a:ext cx="1440000" cy="2165667"/>
            </a:xfrm>
            <a:prstGeom prst="rect">
              <a:avLst/>
            </a:prstGeom>
          </p:spPr>
        </p:pic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0A12F461-5E10-4092-8E52-B6BA1190A5EE}"/>
                </a:ext>
              </a:extLst>
            </p:cNvPr>
            <p:cNvSpPr/>
            <p:nvPr/>
          </p:nvSpPr>
          <p:spPr bwMode="auto">
            <a:xfrm rot="5400000" flipH="1">
              <a:off x="4884837" y="3813968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ACEB7385-7432-4E22-9788-A1F09F3A1F58}"/>
                </a:ext>
              </a:extLst>
            </p:cNvPr>
            <p:cNvSpPr/>
            <p:nvPr/>
          </p:nvSpPr>
          <p:spPr bwMode="auto">
            <a:xfrm rot="5400000" flipH="1">
              <a:off x="3865690" y="3810207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14595887-843B-43FD-A0A5-CCAD0BBD91C2}"/>
                </a:ext>
              </a:extLst>
            </p:cNvPr>
            <p:cNvSpPr/>
            <p:nvPr/>
          </p:nvSpPr>
          <p:spPr bwMode="auto">
            <a:xfrm rot="5400000" flipH="1">
              <a:off x="4879133" y="5800822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FF2FD8B5-CE6E-4FC9-B534-FB0960BE49D1}"/>
                </a:ext>
              </a:extLst>
            </p:cNvPr>
            <p:cNvSpPr/>
            <p:nvPr/>
          </p:nvSpPr>
          <p:spPr bwMode="auto">
            <a:xfrm rot="5400000" flipH="1">
              <a:off x="3859986" y="5797061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81EED8FB-BAC1-4191-A5D0-FDB27BCA8C56}"/>
                </a:ext>
              </a:extLst>
            </p:cNvPr>
            <p:cNvSpPr/>
            <p:nvPr/>
          </p:nvSpPr>
          <p:spPr bwMode="auto">
            <a:xfrm flipH="1">
              <a:off x="3933792" y="5221039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88DA1FC0-B789-48B3-8334-F1603BC7DE17}"/>
                </a:ext>
              </a:extLst>
            </p:cNvPr>
            <p:cNvSpPr/>
            <p:nvPr/>
          </p:nvSpPr>
          <p:spPr bwMode="auto">
            <a:xfrm flipH="1">
              <a:off x="3933674" y="4926281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B99656CD-300D-4DA5-AB3F-D17A88324F90}"/>
                </a:ext>
              </a:extLst>
            </p:cNvPr>
            <p:cNvSpPr/>
            <p:nvPr/>
          </p:nvSpPr>
          <p:spPr bwMode="auto">
            <a:xfrm flipH="1">
              <a:off x="4797620" y="5221039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D3E00103-EA2A-4520-8DEB-A4FD8E439137}"/>
                </a:ext>
              </a:extLst>
            </p:cNvPr>
            <p:cNvSpPr/>
            <p:nvPr/>
          </p:nvSpPr>
          <p:spPr bwMode="auto">
            <a:xfrm flipH="1">
              <a:off x="4797502" y="4926281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95" name="矩形 194">
              <a:extLst>
                <a:ext uri="{FF2B5EF4-FFF2-40B4-BE49-F238E27FC236}">
                  <a16:creationId xmlns:a16="http://schemas.microsoft.com/office/drawing/2014/main" id="{D43D4270-569E-4076-8481-15A9D4D181D5}"/>
                </a:ext>
              </a:extLst>
            </p:cNvPr>
            <p:cNvSpPr/>
            <p:nvPr/>
          </p:nvSpPr>
          <p:spPr bwMode="auto">
            <a:xfrm rot="16200000" flipH="1">
              <a:off x="4572926" y="4604795"/>
              <a:ext cx="36000" cy="11161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221A643D-97D6-4714-9E40-1F1C3B55B734}"/>
                </a:ext>
              </a:extLst>
            </p:cNvPr>
            <p:cNvSpPr/>
            <p:nvPr/>
          </p:nvSpPr>
          <p:spPr bwMode="auto">
            <a:xfrm flipH="1">
              <a:off x="4779835" y="4363169"/>
              <a:ext cx="36000" cy="4303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sp>
        <p:nvSpPr>
          <p:cNvPr id="270" name="NO.1 SUB 용접라인_S10_KEY ASSY 용접008">
            <a:extLst>
              <a:ext uri="{FF2B5EF4-FFF2-40B4-BE49-F238E27FC236}">
                <a16:creationId xmlns:a16="http://schemas.microsoft.com/office/drawing/2014/main" id="{D2D517B7-8B6A-4948-9776-F7D9623DDFD4}"/>
              </a:ext>
            </a:extLst>
          </p:cNvPr>
          <p:cNvSpPr txBox="1"/>
          <p:nvPr/>
        </p:nvSpPr>
        <p:spPr>
          <a:xfrm>
            <a:off x="4179591" y="469117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71" name="NO.1 SUB 용접라인_S10_KEY ASSY 용접009">
            <a:extLst>
              <a:ext uri="{FF2B5EF4-FFF2-40B4-BE49-F238E27FC236}">
                <a16:creationId xmlns:a16="http://schemas.microsoft.com/office/drawing/2014/main" id="{F025709C-E99E-4E3B-AD74-2E7D3223C4C2}"/>
              </a:ext>
            </a:extLst>
          </p:cNvPr>
          <p:cNvCxnSpPr>
            <a:cxnSpLocks/>
            <a:stCxn id="194" idx="3"/>
            <a:endCxn id="270" idx="3"/>
          </p:cNvCxnSpPr>
          <p:nvPr/>
        </p:nvCxnSpPr>
        <p:spPr>
          <a:xfrm flipH="1">
            <a:off x="4447878" y="4658753"/>
            <a:ext cx="296361" cy="10703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2" name="NO.1 SUB 용접라인_S10_KEY ASSY 용접009">
            <a:extLst>
              <a:ext uri="{FF2B5EF4-FFF2-40B4-BE49-F238E27FC236}">
                <a16:creationId xmlns:a16="http://schemas.microsoft.com/office/drawing/2014/main" id="{912820F5-F5B7-47F6-A077-B5BF633C3B2F}"/>
              </a:ext>
            </a:extLst>
          </p:cNvPr>
          <p:cNvCxnSpPr>
            <a:cxnSpLocks/>
            <a:stCxn id="190" idx="1"/>
            <a:endCxn id="270" idx="1"/>
          </p:cNvCxnSpPr>
          <p:nvPr/>
        </p:nvCxnSpPr>
        <p:spPr>
          <a:xfrm>
            <a:off x="3820725" y="4658753"/>
            <a:ext cx="358866" cy="10703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5" name="NO.1 SUB 용접라인_S10_KEY ASSY 용접009">
            <a:extLst>
              <a:ext uri="{FF2B5EF4-FFF2-40B4-BE49-F238E27FC236}">
                <a16:creationId xmlns:a16="http://schemas.microsoft.com/office/drawing/2014/main" id="{296D2AC6-E6A7-475D-A0FD-230A56A5439B}"/>
              </a:ext>
            </a:extLst>
          </p:cNvPr>
          <p:cNvCxnSpPr>
            <a:cxnSpLocks/>
            <a:stCxn id="193" idx="3"/>
            <a:endCxn id="270" idx="3"/>
          </p:cNvCxnSpPr>
          <p:nvPr/>
        </p:nvCxnSpPr>
        <p:spPr>
          <a:xfrm flipH="1" flipV="1">
            <a:off x="4447878" y="4765788"/>
            <a:ext cx="296492" cy="17672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8" name="NO.1 SUB 용접라인_S10_KEY ASSY 용접009">
            <a:extLst>
              <a:ext uri="{FF2B5EF4-FFF2-40B4-BE49-F238E27FC236}">
                <a16:creationId xmlns:a16="http://schemas.microsoft.com/office/drawing/2014/main" id="{41117D82-C489-4807-9609-1CB33245A28C}"/>
              </a:ext>
            </a:extLst>
          </p:cNvPr>
          <p:cNvCxnSpPr>
            <a:cxnSpLocks/>
            <a:stCxn id="189" idx="1"/>
            <a:endCxn id="270" idx="1"/>
          </p:cNvCxnSpPr>
          <p:nvPr/>
        </p:nvCxnSpPr>
        <p:spPr>
          <a:xfrm flipV="1">
            <a:off x="3820856" y="4765788"/>
            <a:ext cx="358735" cy="17672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1" name="NO.1 SUB 용접라인_S10_KEY ASSY 용접008">
            <a:extLst>
              <a:ext uri="{FF2B5EF4-FFF2-40B4-BE49-F238E27FC236}">
                <a16:creationId xmlns:a16="http://schemas.microsoft.com/office/drawing/2014/main" id="{F470DC09-46EE-4ED0-BA3F-19FFE393D257}"/>
              </a:ext>
            </a:extLst>
          </p:cNvPr>
          <p:cNvSpPr txBox="1"/>
          <p:nvPr/>
        </p:nvSpPr>
        <p:spPr>
          <a:xfrm>
            <a:off x="4001996" y="402698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82" name="NO.1 SUB 용접라인_S10_KEY ASSY 용접009">
            <a:extLst>
              <a:ext uri="{FF2B5EF4-FFF2-40B4-BE49-F238E27FC236}">
                <a16:creationId xmlns:a16="http://schemas.microsoft.com/office/drawing/2014/main" id="{20911D92-EEA7-4E5E-8205-094A5A5DE5BC}"/>
              </a:ext>
            </a:extLst>
          </p:cNvPr>
          <p:cNvCxnSpPr>
            <a:cxnSpLocks/>
            <a:stCxn id="195" idx="1"/>
            <a:endCxn id="281" idx="3"/>
          </p:cNvCxnSpPr>
          <p:nvPr/>
        </p:nvCxnSpPr>
        <p:spPr>
          <a:xfrm flipH="1" flipV="1">
            <a:off x="4270283" y="4101593"/>
            <a:ext cx="243503" cy="23033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85" name="NO.1 SUB 용접라인_S10_KEY ASSY 용접008">
            <a:extLst>
              <a:ext uri="{FF2B5EF4-FFF2-40B4-BE49-F238E27FC236}">
                <a16:creationId xmlns:a16="http://schemas.microsoft.com/office/drawing/2014/main" id="{8AFE2754-C560-4F2B-AA29-6E94E88ABBC4}"/>
              </a:ext>
            </a:extLst>
          </p:cNvPr>
          <p:cNvSpPr txBox="1"/>
          <p:nvPr/>
        </p:nvSpPr>
        <p:spPr>
          <a:xfrm>
            <a:off x="4203318" y="377303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88" name="NO.1 SUB 용접라인_S10_KEY ASSY 용접009">
            <a:extLst>
              <a:ext uri="{FF2B5EF4-FFF2-40B4-BE49-F238E27FC236}">
                <a16:creationId xmlns:a16="http://schemas.microsoft.com/office/drawing/2014/main" id="{978686FF-33C4-4C74-8876-96C8411218DE}"/>
              </a:ext>
            </a:extLst>
          </p:cNvPr>
          <p:cNvCxnSpPr>
            <a:cxnSpLocks/>
            <a:stCxn id="268" idx="2"/>
            <a:endCxn id="285" idx="3"/>
          </p:cNvCxnSpPr>
          <p:nvPr/>
        </p:nvCxnSpPr>
        <p:spPr>
          <a:xfrm flipH="1" flipV="1">
            <a:off x="4471605" y="3847643"/>
            <a:ext cx="273005" cy="2567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1" name="NO.1 SUB 용접라인_S10_KEY ASSY 용접008">
            <a:extLst>
              <a:ext uri="{FF2B5EF4-FFF2-40B4-BE49-F238E27FC236}">
                <a16:creationId xmlns:a16="http://schemas.microsoft.com/office/drawing/2014/main" id="{4F45386D-186E-4735-AB8E-642AADB3CC05}"/>
              </a:ext>
            </a:extLst>
          </p:cNvPr>
          <p:cNvSpPr txBox="1"/>
          <p:nvPr/>
        </p:nvSpPr>
        <p:spPr>
          <a:xfrm>
            <a:off x="4143665" y="332225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94" name="NO.1 SUB 용접라인_S10_KEY ASSY 용접009">
            <a:extLst>
              <a:ext uri="{FF2B5EF4-FFF2-40B4-BE49-F238E27FC236}">
                <a16:creationId xmlns:a16="http://schemas.microsoft.com/office/drawing/2014/main" id="{39894F50-3B3F-4CFF-826A-6BB2DDBBE758}"/>
              </a:ext>
            </a:extLst>
          </p:cNvPr>
          <p:cNvCxnSpPr>
            <a:cxnSpLocks/>
            <a:stCxn id="183" idx="2"/>
            <a:endCxn id="291" idx="3"/>
          </p:cNvCxnSpPr>
          <p:nvPr/>
        </p:nvCxnSpPr>
        <p:spPr>
          <a:xfrm flipH="1" flipV="1">
            <a:off x="4411952" y="3396868"/>
            <a:ext cx="387541" cy="19106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5" name="NO.1 SUB 용접라인_S10_KEY ASSY 용접009">
            <a:extLst>
              <a:ext uri="{FF2B5EF4-FFF2-40B4-BE49-F238E27FC236}">
                <a16:creationId xmlns:a16="http://schemas.microsoft.com/office/drawing/2014/main" id="{AFB6D91B-5784-4388-AAE3-4603FB8CF447}"/>
              </a:ext>
            </a:extLst>
          </p:cNvPr>
          <p:cNvCxnSpPr>
            <a:cxnSpLocks/>
            <a:stCxn id="184" idx="0"/>
            <a:endCxn id="291" idx="1"/>
          </p:cNvCxnSpPr>
          <p:nvPr/>
        </p:nvCxnSpPr>
        <p:spPr>
          <a:xfrm flipV="1">
            <a:off x="3787059" y="3396868"/>
            <a:ext cx="356606" cy="18744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6" name="NO.1 SUB 용접라인_S10_KEY ASSY 용접008">
            <a:extLst>
              <a:ext uri="{FF2B5EF4-FFF2-40B4-BE49-F238E27FC236}">
                <a16:creationId xmlns:a16="http://schemas.microsoft.com/office/drawing/2014/main" id="{BEAD3A30-B8B5-4B7F-9CDC-44FB78B6925F}"/>
              </a:ext>
            </a:extLst>
          </p:cNvPr>
          <p:cNvSpPr txBox="1"/>
          <p:nvPr/>
        </p:nvSpPr>
        <p:spPr>
          <a:xfrm>
            <a:off x="4138210" y="519878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97" name="NO.1 SUB 용접라인_S10_KEY ASSY 용접009">
            <a:extLst>
              <a:ext uri="{FF2B5EF4-FFF2-40B4-BE49-F238E27FC236}">
                <a16:creationId xmlns:a16="http://schemas.microsoft.com/office/drawing/2014/main" id="{E0E83063-EB11-4ADC-9B0B-CEA068CFD160}"/>
              </a:ext>
            </a:extLst>
          </p:cNvPr>
          <p:cNvCxnSpPr>
            <a:cxnSpLocks/>
            <a:stCxn id="185" idx="2"/>
            <a:endCxn id="296" idx="3"/>
          </p:cNvCxnSpPr>
          <p:nvPr/>
        </p:nvCxnSpPr>
        <p:spPr>
          <a:xfrm flipH="1" flipV="1">
            <a:off x="4406497" y="5273395"/>
            <a:ext cx="386632" cy="2272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8" name="NO.1 SUB 용접라인_S10_KEY ASSY 용접009">
            <a:extLst>
              <a:ext uri="{FF2B5EF4-FFF2-40B4-BE49-F238E27FC236}">
                <a16:creationId xmlns:a16="http://schemas.microsoft.com/office/drawing/2014/main" id="{7EA4A5C2-583C-4CD6-A383-C94EB5703C85}"/>
              </a:ext>
            </a:extLst>
          </p:cNvPr>
          <p:cNvCxnSpPr>
            <a:cxnSpLocks/>
            <a:stCxn id="188" idx="0"/>
            <a:endCxn id="296" idx="1"/>
          </p:cNvCxnSpPr>
          <p:nvPr/>
        </p:nvCxnSpPr>
        <p:spPr>
          <a:xfrm flipV="1">
            <a:off x="3780695" y="5273395"/>
            <a:ext cx="357515" cy="22365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9" name="流程图: 接点 298">
            <a:extLst>
              <a:ext uri="{FF2B5EF4-FFF2-40B4-BE49-F238E27FC236}">
                <a16:creationId xmlns:a16="http://schemas.microsoft.com/office/drawing/2014/main" id="{4E5CD78A-0AE2-401C-AB9B-179F82C91AB6}"/>
              </a:ext>
            </a:extLst>
          </p:cNvPr>
          <p:cNvSpPr/>
          <p:nvPr/>
        </p:nvSpPr>
        <p:spPr bwMode="auto">
          <a:xfrm>
            <a:off x="1635647" y="4652073"/>
            <a:ext cx="144000" cy="144000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00" name="NO.1 SUB 용접라인_S10_KEY ASSY 용접008">
            <a:extLst>
              <a:ext uri="{FF2B5EF4-FFF2-40B4-BE49-F238E27FC236}">
                <a16:creationId xmlns:a16="http://schemas.microsoft.com/office/drawing/2014/main" id="{BA57952E-7900-4007-82D3-E2D279D11306}"/>
              </a:ext>
            </a:extLst>
          </p:cNvPr>
          <p:cNvSpPr txBox="1"/>
          <p:nvPr/>
        </p:nvSpPr>
        <p:spPr>
          <a:xfrm>
            <a:off x="1946171" y="428662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2*70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01" name="NO.1 SUB 용접라인_S10_KEY ASSY 용접009">
            <a:extLst>
              <a:ext uri="{FF2B5EF4-FFF2-40B4-BE49-F238E27FC236}">
                <a16:creationId xmlns:a16="http://schemas.microsoft.com/office/drawing/2014/main" id="{E014C7F5-6586-4C46-AF0E-876FA2126071}"/>
              </a:ext>
            </a:extLst>
          </p:cNvPr>
          <p:cNvCxnSpPr>
            <a:cxnSpLocks/>
            <a:stCxn id="300" idx="2"/>
            <a:endCxn id="299" idx="7"/>
          </p:cNvCxnSpPr>
          <p:nvPr/>
        </p:nvCxnSpPr>
        <p:spPr>
          <a:xfrm flipH="1">
            <a:off x="1758559" y="4435851"/>
            <a:ext cx="321756" cy="23731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2" name="矩形 301">
            <a:extLst>
              <a:ext uri="{FF2B5EF4-FFF2-40B4-BE49-F238E27FC236}">
                <a16:creationId xmlns:a16="http://schemas.microsoft.com/office/drawing/2014/main" id="{A8E6A122-D36A-4B10-A0FC-DA6291113139}"/>
              </a:ext>
            </a:extLst>
          </p:cNvPr>
          <p:cNvSpPr/>
          <p:nvPr/>
        </p:nvSpPr>
        <p:spPr bwMode="auto">
          <a:xfrm>
            <a:off x="6944465" y="4712477"/>
            <a:ext cx="1255678" cy="12768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7A7BC0F0-8442-427D-A755-663E2AA41A35}"/>
              </a:ext>
            </a:extLst>
          </p:cNvPr>
          <p:cNvSpPr/>
          <p:nvPr/>
        </p:nvSpPr>
        <p:spPr bwMode="auto">
          <a:xfrm>
            <a:off x="8442910" y="4708905"/>
            <a:ext cx="1255678" cy="12768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305" name="图片 304">
            <a:extLst>
              <a:ext uri="{FF2B5EF4-FFF2-40B4-BE49-F238E27FC236}">
                <a16:creationId xmlns:a16="http://schemas.microsoft.com/office/drawing/2014/main" id="{EA89BDAD-FD50-4606-B0C1-284CF98B22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8519" y="4763093"/>
            <a:ext cx="304986" cy="323574"/>
          </a:xfrm>
          <a:prstGeom prst="rect">
            <a:avLst/>
          </a:prstGeom>
        </p:spPr>
      </p:pic>
      <p:sp>
        <p:nvSpPr>
          <p:cNvPr id="306" name="流程图: 接点 305">
            <a:extLst>
              <a:ext uri="{FF2B5EF4-FFF2-40B4-BE49-F238E27FC236}">
                <a16:creationId xmlns:a16="http://schemas.microsoft.com/office/drawing/2014/main" id="{01DD5FF9-537F-4FFA-9DE6-C73F3BA9C7D4}"/>
              </a:ext>
            </a:extLst>
          </p:cNvPr>
          <p:cNvSpPr/>
          <p:nvPr/>
        </p:nvSpPr>
        <p:spPr bwMode="auto">
          <a:xfrm>
            <a:off x="2307483" y="4868295"/>
            <a:ext cx="144000" cy="144000"/>
          </a:xfrm>
          <a:prstGeom prst="flowChartConnector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08" name="NO.1 SUB 용접라인_S10_KEY ASSY 용접008">
            <a:extLst>
              <a:ext uri="{FF2B5EF4-FFF2-40B4-BE49-F238E27FC236}">
                <a16:creationId xmlns:a16="http://schemas.microsoft.com/office/drawing/2014/main" id="{9779D52F-885C-4732-B4F0-750B1BC359DF}"/>
              </a:ext>
            </a:extLst>
          </p:cNvPr>
          <p:cNvSpPr txBox="1"/>
          <p:nvPr/>
        </p:nvSpPr>
        <p:spPr>
          <a:xfrm>
            <a:off x="2618007" y="450284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70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09" name="NO.1 SUB 용접라인_S10_KEY ASSY 용접009">
            <a:extLst>
              <a:ext uri="{FF2B5EF4-FFF2-40B4-BE49-F238E27FC236}">
                <a16:creationId xmlns:a16="http://schemas.microsoft.com/office/drawing/2014/main" id="{AE81BB66-11F8-4A2D-910D-9C2530FF7C17}"/>
              </a:ext>
            </a:extLst>
          </p:cNvPr>
          <p:cNvCxnSpPr>
            <a:cxnSpLocks/>
            <a:stCxn id="308" idx="2"/>
            <a:endCxn id="306" idx="7"/>
          </p:cNvCxnSpPr>
          <p:nvPr/>
        </p:nvCxnSpPr>
        <p:spPr>
          <a:xfrm flipH="1">
            <a:off x="2430395" y="4652073"/>
            <a:ext cx="321756" cy="23731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0" name="矩形 309">
            <a:extLst>
              <a:ext uri="{FF2B5EF4-FFF2-40B4-BE49-F238E27FC236}">
                <a16:creationId xmlns:a16="http://schemas.microsoft.com/office/drawing/2014/main" id="{31344E07-5665-41C6-8246-E47F6F6760DC}"/>
              </a:ext>
            </a:extLst>
          </p:cNvPr>
          <p:cNvSpPr/>
          <p:nvPr/>
        </p:nvSpPr>
        <p:spPr bwMode="auto">
          <a:xfrm flipH="1">
            <a:off x="4732311" y="4179892"/>
            <a:ext cx="40161" cy="1074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11" name="NO.1 SUB 용접라인_S10_KEY ASSY 용접008">
            <a:extLst>
              <a:ext uri="{FF2B5EF4-FFF2-40B4-BE49-F238E27FC236}">
                <a16:creationId xmlns:a16="http://schemas.microsoft.com/office/drawing/2014/main" id="{5B03F749-52A5-438A-A1FA-FC6C7CAF79C2}"/>
              </a:ext>
            </a:extLst>
          </p:cNvPr>
          <p:cNvSpPr txBox="1"/>
          <p:nvPr/>
        </p:nvSpPr>
        <p:spPr>
          <a:xfrm>
            <a:off x="4909229" y="410074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12" name="NO.1 SUB 용접라인_S10_KEY ASSY 용접009">
            <a:extLst>
              <a:ext uri="{FF2B5EF4-FFF2-40B4-BE49-F238E27FC236}">
                <a16:creationId xmlns:a16="http://schemas.microsoft.com/office/drawing/2014/main" id="{04FFD242-7203-4387-9216-58168C4F9B55}"/>
              </a:ext>
            </a:extLst>
          </p:cNvPr>
          <p:cNvCxnSpPr>
            <a:cxnSpLocks/>
            <a:stCxn id="310" idx="1"/>
            <a:endCxn id="311" idx="1"/>
          </p:cNvCxnSpPr>
          <p:nvPr/>
        </p:nvCxnSpPr>
        <p:spPr>
          <a:xfrm flipV="1">
            <a:off x="4772472" y="4175356"/>
            <a:ext cx="136757" cy="5826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6836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72298"/>
              </p:ext>
            </p:extLst>
          </p:nvPr>
        </p:nvGraphicFramePr>
        <p:xfrm>
          <a:off x="525463" y="692150"/>
          <a:ext cx="8855076" cy="605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355</Words>
  <Application>Microsoft Office PowerPoint</Application>
  <PresentationFormat>A4 纸张(210x297 毫米)</PresentationFormat>
  <Paragraphs>116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Gulim</vt:lpstr>
      <vt:lpstr>Gulim</vt:lpstr>
      <vt:lpstr>HY견고딕</vt:lpstr>
      <vt:lpstr>Malgun Gothic</vt:lpstr>
      <vt:lpstr>宋体</vt:lpstr>
      <vt:lpstr>微软雅黑</vt:lpstr>
      <vt:lpstr>현대하모니 B</vt:lpstr>
      <vt:lpstr>현대하모니 L</vt:lpstr>
      <vt:lpstr>현대하모니 M</vt:lpstr>
      <vt:lpstr>Arial</vt:lpstr>
      <vt:lpstr>Arial Black</vt:lpstr>
      <vt:lpstr>Wingdings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QAD_009</cp:lastModifiedBy>
  <cp:revision>189</cp:revision>
  <cp:lastPrinted>2021-07-27T08:12:27Z</cp:lastPrinted>
  <dcterms:created xsi:type="dcterms:W3CDTF">2010-02-17T04:26:48Z</dcterms:created>
  <dcterms:modified xsi:type="dcterms:W3CDTF">2024-03-04T11:52:55Z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