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749" r:id="rId2"/>
    <p:sldId id="802" r:id="rId3"/>
    <p:sldId id="771" r:id="rId4"/>
    <p:sldId id="935" r:id="rId5"/>
    <p:sldId id="934" r:id="rId6"/>
    <p:sldId id="677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17" autoAdjust="0"/>
    <p:restoredTop sz="87384" autoAdjust="0"/>
  </p:normalViewPr>
  <p:slideViewPr>
    <p:cSldViewPr showGuides="1">
      <p:cViewPr>
        <p:scale>
          <a:sx n="75" d="100"/>
          <a:sy n="75" d="100"/>
        </p:scale>
        <p:origin x="-2844" y="-612"/>
      </p:cViewPr>
      <p:guideLst>
        <p:guide orient="horz" pos="2144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83C91-6B63-4576-BB3A-9F31EFD2C095}" type="datetime1">
              <a:rPr lang="zh-CN" altLang="en-US"/>
              <a:pPr>
                <a:defRPr/>
              </a:pPr>
              <a:t>2024/3/7</a:t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205C5-2D7E-4101-911C-2963B61A3ACF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2024/3/7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5"/>
          <a:ext cx="9144000" cy="993775"/>
        </p:xfrm>
        <a:graphic>
          <a:graphicData uri="http://schemas.openxmlformats.org/presentationml/2006/ole">
            <p:oleObj spid="_x0000_s1025" name="Image" r:id="rId3" imgW="20317460" imgH="2298413" progId="">
              <p:embed/>
            </p:oleObj>
          </a:graphicData>
        </a:graphic>
      </p:graphicFrame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24107" y="285728"/>
            <a:ext cx="8229600" cy="42862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443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-9526" y="6715148"/>
            <a:ext cx="9162000" cy="171427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file:///C:\Users\Administrator\AppData\Local\Temp\wps\INetCache\291baafa89e66975f2c8bcaf6fd5e875" TargetMode="Externa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7253" y="6276975"/>
            <a:ext cx="9169400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900721" y="2277072"/>
            <a:ext cx="7429552" cy="7576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安路普腰托气阀压装治具要求</a:t>
            </a:r>
            <a:endParaRPr lang="en-US" altLang="zh-CN" sz="4000" dirty="0">
              <a:solidFill>
                <a:schemeClr val="bg1">
                  <a:lumMod val="6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5206" y="6448032"/>
            <a:ext cx="185738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Version 1.0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1625" y="5157221"/>
            <a:ext cx="3647152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安路普（北京）汽车技术有限公司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Airlop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Beijing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Automotive Technology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Co.,LTD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zxf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4749" t="31482" r="5588" b="34128"/>
          <a:stretch>
            <a:fillRect/>
          </a:stretch>
        </p:blipFill>
        <p:spPr bwMode="auto">
          <a:xfrm>
            <a:off x="2357422" y="1142984"/>
            <a:ext cx="42148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312795" y="3599815"/>
            <a:ext cx="3048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编制：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审核：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批准：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020185" y="400494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996055" y="4425950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020185" y="484695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6660515" y="621030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编号：</a:t>
            </a: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治具清单</a:t>
            </a:r>
            <a:endParaRPr lang="zh-CN" altLang="en-U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8596" y="1571612"/>
          <a:ext cx="8286806" cy="432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4"/>
                <a:gridCol w="1714514"/>
                <a:gridCol w="2786082"/>
                <a:gridCol w="1271595"/>
                <a:gridCol w="1657361"/>
              </a:tblGrid>
              <a:tr h="594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治具名称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用途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需求数量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11911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腰托气阀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压钢珠治具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用于单体阀阀体和两联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三联阀总成压装钢珠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2-3</a:t>
                      </a:r>
                      <a:r>
                        <a:rPr lang="zh-CN" altLang="en-US" dirty="0" smtClean="0"/>
                        <a:t>台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根据治具方案确定最终需求数量</a:t>
                      </a:r>
                      <a:endParaRPr lang="zh-CN" altLang="en-US" dirty="0"/>
                    </a:p>
                  </a:txBody>
                  <a:tcPr/>
                </a:tc>
              </a:tr>
              <a:tr h="11773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腰托气阀</a:t>
                      </a:r>
                      <a:endParaRPr lang="en-US" altLang="zh-C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压连接件治具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用于两联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三联阀总成压装连接件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1-2</a:t>
                      </a:r>
                      <a:r>
                        <a:rPr lang="zh-CN" altLang="en-US" dirty="0" smtClean="0"/>
                        <a:t>两台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1359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腰托气阀</a:t>
                      </a:r>
                      <a:endParaRPr lang="en-US" altLang="zh-C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压节流件治具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用于腰托气阀进气嘴压装节流件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29687" t="21528" r="48047" b="16667"/>
          <a:stretch>
            <a:fillRect/>
          </a:stretch>
        </p:blipFill>
        <p:spPr bwMode="auto">
          <a:xfrm>
            <a:off x="642910" y="1141396"/>
            <a:ext cx="1418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压钢珠治具说明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 bwMode="auto">
          <a:xfrm>
            <a:off x="1928794" y="1214422"/>
            <a:ext cx="1080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 bwMode="auto">
          <a:xfrm>
            <a:off x="2071670" y="2571744"/>
            <a:ext cx="92869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 bwMode="auto">
          <a:xfrm rot="5400000">
            <a:off x="2322437" y="1893023"/>
            <a:ext cx="1356528" cy="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 bwMode="auto">
          <a:xfrm>
            <a:off x="3000364" y="1857364"/>
            <a:ext cx="57150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5715008" y="1214422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要求：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、压装时节流件小径端朝内；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、压装后钢珠不得凸出阀体</a:t>
            </a:r>
            <a:endParaRPr lang="en-US" altLang="zh-CN" dirty="0" smtClean="0"/>
          </a:p>
          <a:p>
            <a:r>
              <a:rPr lang="en-US" altLang="zh-CN" dirty="0" smtClean="0"/>
              <a:t>      </a:t>
            </a:r>
            <a:r>
              <a:rPr lang="zh-CN" altLang="en-US" dirty="0" smtClean="0"/>
              <a:t>内外表面。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、节拍≤</a:t>
            </a:r>
            <a:r>
              <a:rPr lang="en-US" altLang="zh-CN" dirty="0" smtClean="0"/>
              <a:t>10s/</a:t>
            </a:r>
            <a:r>
              <a:rPr lang="zh-CN" altLang="en-US" dirty="0" smtClean="0"/>
              <a:t>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、工装可通过快换定位兼容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单体阀两个侧面、两联阀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、三联阀的钢珠压装，定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位更换时间≤</a:t>
            </a:r>
            <a:r>
              <a:rPr lang="en-US" altLang="zh-CN" dirty="0" smtClean="0"/>
              <a:t>3min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、钢珠自动上料，阀体</a:t>
            </a:r>
            <a:r>
              <a:rPr lang="en-US" altLang="zh-CN" dirty="0" smtClean="0"/>
              <a:t>/</a:t>
            </a:r>
            <a:r>
              <a:rPr lang="zh-CN" altLang="en-US" dirty="0" smtClean="0"/>
              <a:t>气阀</a:t>
            </a:r>
            <a:endParaRPr lang="en-US" altLang="zh-CN" dirty="0" smtClean="0"/>
          </a:p>
          <a:p>
            <a:r>
              <a:rPr lang="zh-CN" altLang="en-US" dirty="0" smtClean="0"/>
              <a:t>      人工</a:t>
            </a:r>
            <a:r>
              <a:rPr lang="zh-CN" altLang="en-US" dirty="0" smtClean="0"/>
              <a:t>上</a:t>
            </a:r>
            <a:r>
              <a:rPr lang="zh-CN" altLang="en-US" dirty="0" smtClean="0"/>
              <a:t>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 l="37891" t="23611" r="38281" b="22916"/>
          <a:stretch>
            <a:fillRect/>
          </a:stretch>
        </p:blipFill>
        <p:spPr bwMode="auto">
          <a:xfrm>
            <a:off x="3643306" y="1142984"/>
            <a:ext cx="1357322" cy="171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142976" y="12858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钢珠</a:t>
            </a:r>
            <a:r>
              <a:rPr lang="en-US" altLang="zh-CN" dirty="0" smtClean="0"/>
              <a:t>*2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71538" y="335756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阀体</a:t>
            </a:r>
            <a:endParaRPr lang="zh-CN" altLang="en-US" dirty="0"/>
          </a:p>
        </p:txBody>
      </p:sp>
      <p:cxnSp>
        <p:nvCxnSpPr>
          <p:cNvPr id="26" name="直接箭头连接符 25"/>
          <p:cNvCxnSpPr>
            <a:endCxn id="29" idx="2"/>
          </p:cNvCxnSpPr>
          <p:nvPr/>
        </p:nvCxnSpPr>
        <p:spPr bwMode="auto">
          <a:xfrm flipV="1">
            <a:off x="3428992" y="2178835"/>
            <a:ext cx="500066" cy="357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7" name="椭圆 26"/>
          <p:cNvSpPr/>
          <p:nvPr/>
        </p:nvSpPr>
        <p:spPr bwMode="auto">
          <a:xfrm>
            <a:off x="4286248" y="1357298"/>
            <a:ext cx="357190" cy="35719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3929058" y="2000240"/>
            <a:ext cx="357190" cy="35719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" name="直接箭头连接符 30"/>
          <p:cNvCxnSpPr>
            <a:endCxn id="27" idx="1"/>
          </p:cNvCxnSpPr>
          <p:nvPr/>
        </p:nvCxnSpPr>
        <p:spPr bwMode="auto">
          <a:xfrm>
            <a:off x="3500430" y="1214422"/>
            <a:ext cx="838127" cy="1951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 l="39063" t="29167" r="33593" b="20138"/>
          <a:stretch>
            <a:fillRect/>
          </a:stretch>
        </p:blipFill>
        <p:spPr bwMode="auto">
          <a:xfrm>
            <a:off x="3570889" y="4286256"/>
            <a:ext cx="164405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/>
          <a:srcRect l="39062" t="18750" r="35156" b="18750"/>
          <a:stretch>
            <a:fillRect/>
          </a:stretch>
        </p:blipFill>
        <p:spPr bwMode="auto">
          <a:xfrm>
            <a:off x="785786" y="3929066"/>
            <a:ext cx="1714512" cy="23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直接连接符 40"/>
          <p:cNvCxnSpPr/>
          <p:nvPr/>
        </p:nvCxnSpPr>
        <p:spPr bwMode="auto">
          <a:xfrm>
            <a:off x="1857356" y="4071942"/>
            <a:ext cx="1143008" cy="12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直接连接符 41"/>
          <p:cNvCxnSpPr/>
          <p:nvPr/>
        </p:nvCxnSpPr>
        <p:spPr bwMode="auto">
          <a:xfrm>
            <a:off x="2428860" y="5429264"/>
            <a:ext cx="571504" cy="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直接连接符 42"/>
          <p:cNvCxnSpPr/>
          <p:nvPr/>
        </p:nvCxnSpPr>
        <p:spPr bwMode="auto">
          <a:xfrm rot="5400000">
            <a:off x="2321643" y="4750543"/>
            <a:ext cx="1356528" cy="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直接连接符 43"/>
          <p:cNvCxnSpPr/>
          <p:nvPr/>
        </p:nvCxnSpPr>
        <p:spPr bwMode="auto">
          <a:xfrm>
            <a:off x="3000364" y="4784734"/>
            <a:ext cx="57150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直接箭头连接符 46"/>
          <p:cNvCxnSpPr>
            <a:endCxn id="48" idx="1"/>
          </p:cNvCxnSpPr>
          <p:nvPr/>
        </p:nvCxnSpPr>
        <p:spPr bwMode="auto">
          <a:xfrm rot="16200000" flipH="1">
            <a:off x="3857619" y="4143380"/>
            <a:ext cx="409500" cy="2666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48" name="椭圆 47"/>
          <p:cNvSpPr/>
          <p:nvPr/>
        </p:nvSpPr>
        <p:spPr bwMode="auto">
          <a:xfrm>
            <a:off x="4143372" y="4429133"/>
            <a:ext cx="357190" cy="35719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14414" y="40719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钢珠</a:t>
            </a:r>
            <a:endParaRPr lang="zh-CN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14414" y="62150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气阀</a:t>
            </a:r>
            <a:endParaRPr lang="zh-CN" altLang="en-US" dirty="0"/>
          </a:p>
        </p:txBody>
      </p:sp>
      <p:sp>
        <p:nvSpPr>
          <p:cNvPr id="59" name="圆角矩形 58"/>
          <p:cNvSpPr/>
          <p:nvPr/>
        </p:nvSpPr>
        <p:spPr bwMode="auto">
          <a:xfrm>
            <a:off x="571472" y="1071546"/>
            <a:ext cx="4714908" cy="2714644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圆角矩形 59"/>
          <p:cNvSpPr/>
          <p:nvPr/>
        </p:nvSpPr>
        <p:spPr bwMode="auto">
          <a:xfrm>
            <a:off x="571472" y="3857628"/>
            <a:ext cx="4714908" cy="2714644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5008" y="500063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注：图片以两联阀为</a:t>
            </a:r>
            <a:r>
              <a:rPr lang="zh-CN" altLang="en-US" dirty="0" smtClean="0"/>
              <a:t>示例</a:t>
            </a:r>
            <a:r>
              <a:rPr lang="zh-CN" altLang="en-US" dirty="0" smtClean="0"/>
              <a:t>，还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有一种三联阀。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2813" t="25000" r="36328" b="30555"/>
          <a:stretch>
            <a:fillRect/>
          </a:stretch>
        </p:blipFill>
        <p:spPr bwMode="auto">
          <a:xfrm>
            <a:off x="1643042" y="4643446"/>
            <a:ext cx="22045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/>
          <a:srcRect l="32422" t="22222" r="35937" b="26389"/>
          <a:stretch>
            <a:fillRect/>
          </a:stretch>
        </p:blipFill>
        <p:spPr bwMode="auto">
          <a:xfrm>
            <a:off x="1428728" y="1571612"/>
            <a:ext cx="2500330" cy="228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压连接件治具说明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57786" y="250030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要求：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、压装后连接件与阀体表面齐平；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、压装后单体阀拼接位置无缝隙；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、节拍≤</a:t>
            </a:r>
            <a:r>
              <a:rPr lang="en-US" altLang="zh-CN" dirty="0" smtClean="0"/>
              <a:t>15s/</a:t>
            </a:r>
            <a:r>
              <a:rPr lang="zh-CN" altLang="en-US" dirty="0" smtClean="0"/>
              <a:t>件。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70247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单体阀</a:t>
            </a:r>
            <a:endParaRPr lang="zh-CN" altLang="en-US" dirty="0"/>
          </a:p>
        </p:txBody>
      </p:sp>
      <p:cxnSp>
        <p:nvCxnSpPr>
          <p:cNvPr id="18" name="直接箭头连接符 17"/>
          <p:cNvCxnSpPr>
            <a:endCxn id="19" idx="1"/>
          </p:cNvCxnSpPr>
          <p:nvPr/>
        </p:nvCxnSpPr>
        <p:spPr bwMode="auto">
          <a:xfrm>
            <a:off x="2000232" y="4357694"/>
            <a:ext cx="665661" cy="3799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9" name="椭圆 18"/>
          <p:cNvSpPr/>
          <p:nvPr/>
        </p:nvSpPr>
        <p:spPr bwMode="auto">
          <a:xfrm>
            <a:off x="2571736" y="4643446"/>
            <a:ext cx="642942" cy="64294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642910" y="1142984"/>
            <a:ext cx="4714908" cy="535785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428625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注：图片以两联阀为示例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5984" y="121442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连接件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86182" y="270247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单体阀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14546" y="378619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连接件</a:t>
            </a:r>
            <a:endParaRPr lang="zh-CN" altLang="en-US" dirty="0"/>
          </a:p>
        </p:txBody>
      </p:sp>
      <p:sp>
        <p:nvSpPr>
          <p:cNvPr id="26" name="下箭头 25"/>
          <p:cNvSpPr/>
          <p:nvPr/>
        </p:nvSpPr>
        <p:spPr bwMode="auto">
          <a:xfrm>
            <a:off x="2500298" y="4143380"/>
            <a:ext cx="500066" cy="4286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2969" t="17361" r="41406" b="20139"/>
          <a:stretch>
            <a:fillRect/>
          </a:stretch>
        </p:blipFill>
        <p:spPr bwMode="auto">
          <a:xfrm>
            <a:off x="1000100" y="1643050"/>
            <a:ext cx="1643042" cy="36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47656" t="14583" r="35547" b="36111"/>
          <a:stretch>
            <a:fillRect/>
          </a:stretch>
        </p:blipFill>
        <p:spPr bwMode="auto">
          <a:xfrm>
            <a:off x="3717763" y="2214554"/>
            <a:ext cx="121142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8229600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压节流件治具说明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 bwMode="auto">
          <a:xfrm>
            <a:off x="2571736" y="2071678"/>
            <a:ext cx="57150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 bwMode="auto">
          <a:xfrm>
            <a:off x="2214546" y="4429132"/>
            <a:ext cx="92869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 bwMode="auto">
          <a:xfrm rot="5400000">
            <a:off x="1964240" y="3250678"/>
            <a:ext cx="2358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 bwMode="auto">
          <a:xfrm>
            <a:off x="3143240" y="3214686"/>
            <a:ext cx="57150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000100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气嘴接头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57786" y="2571744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要求：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、压装时节流件小径端朝内；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、压装后节流件与气嘴接头齐平；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、节拍≤</a:t>
            </a:r>
            <a:r>
              <a:rPr lang="en-US" altLang="zh-CN" dirty="0" smtClean="0"/>
              <a:t>10s/</a:t>
            </a:r>
            <a:r>
              <a:rPr lang="zh-CN" altLang="en-US" dirty="0" smtClean="0"/>
              <a:t>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、节流件自动</a:t>
            </a:r>
            <a:r>
              <a:rPr lang="zh-CN" altLang="en-US" dirty="0" smtClean="0"/>
              <a:t>上料</a:t>
            </a:r>
            <a:r>
              <a:rPr lang="zh-CN" altLang="en-US" dirty="0" smtClean="0"/>
              <a:t>，气嘴接头人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工</a:t>
            </a:r>
            <a:r>
              <a:rPr lang="zh-CN" altLang="en-US" dirty="0" smtClean="0"/>
              <a:t>上料。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28794" y="22145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节流件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 bwMode="auto">
          <a:xfrm rot="16200000" flipH="1">
            <a:off x="4107653" y="1535893"/>
            <a:ext cx="714380" cy="3571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9" name="椭圆 18"/>
          <p:cNvSpPr/>
          <p:nvPr/>
        </p:nvSpPr>
        <p:spPr bwMode="auto">
          <a:xfrm>
            <a:off x="4429124" y="2071678"/>
            <a:ext cx="642942" cy="64294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642910" y="1142984"/>
            <a:ext cx="4714908" cy="471490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0"/>
            <a:ext cx="9144000" cy="179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9000">
                <a:srgbClr val="D8D8D8"/>
              </a:gs>
              <a:gs pos="53999">
                <a:srgbClr val="A5A5A5"/>
              </a:gs>
              <a:gs pos="68999">
                <a:srgbClr val="7F7F7F"/>
              </a:gs>
              <a:gs pos="81999">
                <a:srgbClr val="BFBFBF"/>
              </a:gs>
              <a:gs pos="100000">
                <a:srgbClr val="59595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2F5B5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5" name="Picture 9" descr="dot-pattern.jpg"/>
          <p:cNvPicPr>
            <a:picLocks noChangeAspect="1" noChangeArrowheads="1"/>
          </p:cNvPicPr>
          <p:nvPr/>
        </p:nvPicPr>
        <p:blipFill>
          <a:blip r:embed="rId2" cstate="print"/>
          <a:srcRect r="6546"/>
          <a:stretch>
            <a:fillRect/>
          </a:stretch>
        </p:blipFill>
        <p:spPr bwMode="auto">
          <a:xfrm>
            <a:off x="-12700" y="0"/>
            <a:ext cx="9156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050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-9525" y="6305550"/>
            <a:ext cx="9215438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pic>
        <p:nvPicPr>
          <p:cNvPr id="28678" name="Picture 18" descr="Glo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08738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43125" y="2786063"/>
            <a:ext cx="4481513" cy="863600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>
            <a:spAutoFit/>
          </a:bodyPr>
          <a:lstStyle/>
          <a:p>
            <a:pPr algn="l" eaLnBrk="1" hangingPunct="1"/>
            <a:r>
              <a:rPr lang="en-US" altLang="zh-CN" dirty="0">
                <a:solidFill>
                  <a:srgbClr val="DB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46c5f3-42ec-4fb9-93ce-cec530f66613"/>
  <p:tag name="COMMONDATA" val="eyJoZGlkIjoiNGQ5N2MyOWNkNGEzZTg1YzQ5MjExMDk3ZDIyNjRmMz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17.5007874015748,&quot;width&quot;:6637.5007874015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378</Words>
  <Application>WPS 演示</Application>
  <PresentationFormat>全屏显示(4:3)</PresentationFormat>
  <Paragraphs>72</Paragraphs>
  <Slides>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</vt:lpstr>
      <vt:lpstr>Image</vt:lpstr>
      <vt:lpstr>幻灯片 1</vt:lpstr>
      <vt:lpstr>▋▍1.治具清单</vt:lpstr>
      <vt:lpstr>▋▍2.压钢珠治具说明</vt:lpstr>
      <vt:lpstr>▋▍3.压连接件治具说明</vt:lpstr>
      <vt:lpstr>▋▍4.压节流件治具说明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zxf</dc:creator>
  <cp:lastModifiedBy>Senbowe</cp:lastModifiedBy>
  <cp:revision>1536</cp:revision>
  <dcterms:created xsi:type="dcterms:W3CDTF">2011-10-13T04:40:00Z</dcterms:created>
  <dcterms:modified xsi:type="dcterms:W3CDTF">2024-03-07T05:59:25Z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CC43CA3F54E44A3FBDAC71C581D2F84F_12</vt:lpwstr>
  </property>
</Properties>
</file>