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749" r:id="rId3"/>
    <p:sldId id="802" r:id="rId4"/>
    <p:sldId id="771" r:id="rId5"/>
    <p:sldId id="939" r:id="rId7"/>
    <p:sldId id="940" r:id="rId8"/>
    <p:sldId id="941" r:id="rId9"/>
    <p:sldId id="942" r:id="rId10"/>
    <p:sldId id="943" r:id="rId11"/>
    <p:sldId id="67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87384" autoAdjust="0"/>
  </p:normalViewPr>
  <p:slideViewPr>
    <p:cSldViewPr showGuides="1">
      <p:cViewPr>
        <p:scale>
          <a:sx n="75" d="100"/>
          <a:sy n="75" d="100"/>
        </p:scale>
        <p:origin x="-2844" y="-612"/>
      </p:cViewPr>
      <p:guideLst>
        <p:guide orient="horz" pos="2114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  <a:endParaRPr lang="zh-CN" altLang="en-US" sz="1200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图片 1024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5"/>
                        <a:ext cx="9144000" cy="993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443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-9526" y="6715148"/>
            <a:ext cx="9162000" cy="171427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5.xml"/><Relationship Id="rId7" Type="http://schemas.openxmlformats.org/officeDocument/2006/relationships/image" Target="../media/image6.png"/><Relationship Id="rId6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tags" Target="../tags/tag3.xml"/><Relationship Id="rId3" Type="http://schemas.openxmlformats.org/officeDocument/2006/relationships/image" Target="file:///C:\Users\Administrator\AppData\Local\Temp\wps\INetCache\291baafa89e66975f2c8bcaf6fd5e875" TargetMode="External"/><Relationship Id="rId2" Type="http://schemas.openxmlformats.org/officeDocument/2006/relationships/image" Target="../media/image4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4" Type="http://schemas.openxmlformats.org/officeDocument/2006/relationships/tags" Target="../tags/tag8.xml"/><Relationship Id="rId13" Type="http://schemas.openxmlformats.org/officeDocument/2006/relationships/image" Target="../media/image9.png"/><Relationship Id="rId12" Type="http://schemas.openxmlformats.org/officeDocument/2006/relationships/tags" Target="../tags/tag7.xml"/><Relationship Id="rId11" Type="http://schemas.openxmlformats.org/officeDocument/2006/relationships/image" Target="../media/image8.png"/><Relationship Id="rId10" Type="http://schemas.openxmlformats.org/officeDocument/2006/relationships/tags" Target="../tags/tag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tags" Target="../tags/tag11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ags" Target="../tags/tag20.xml"/><Relationship Id="rId4" Type="http://schemas.openxmlformats.org/officeDocument/2006/relationships/image" Target="../media/image14.png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tags" Target="../tags/tag22.xml"/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7253" y="6276975"/>
            <a:ext cx="9169400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0401" y="2997206"/>
            <a:ext cx="7429552" cy="8299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CCD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视觉检测设备要求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5206" y="6448032"/>
            <a:ext cx="185738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Version 1.0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1625" y="5157221"/>
            <a:ext cx="3647152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安路普（北京）汽车技术有限公司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Airlop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Beijing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Automotive Technology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Co.,LTD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zxf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 l="4749" t="31482" r="5588" b="34128"/>
          <a:stretch>
            <a:fillRect/>
          </a:stretch>
        </p:blipFill>
        <p:spPr bwMode="auto">
          <a:xfrm>
            <a:off x="2357422" y="1142984"/>
            <a:ext cx="42148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6660515" y="62103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编号：</a:t>
            </a:r>
            <a:endParaRPr lang="zh-CN" altLang="en-US" sz="1400"/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检测产品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821" y="981062"/>
          <a:ext cx="7905750" cy="552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4"/>
                <a:gridCol w="1962150"/>
                <a:gridCol w="2148205"/>
                <a:gridCol w="2938159"/>
              </a:tblGrid>
              <a:tr h="3473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序号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零件号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零件名称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图片</a:t>
                      </a:r>
                      <a:endParaRPr lang="zh-CN" altLang="en-US" sz="1600" dirty="0"/>
                    </a:p>
                  </a:txBody>
                  <a:tcPr/>
                </a:tc>
              </a:tr>
              <a:tr h="89598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BPC0010063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速降阀芯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BPC0010160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轻卡气阀阀杆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883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BPC0010083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ym typeface="+mn-ea"/>
                        </a:rPr>
                        <a:t>VDC</a:t>
                      </a:r>
                      <a:r>
                        <a:rPr lang="zh-CN" altLang="en-US" sz="1800" dirty="0">
                          <a:sym typeface="+mn-ea"/>
                        </a:rPr>
                        <a:t>阀杆</a:t>
                      </a:r>
                      <a:endParaRPr lang="zh-CN" altLang="en-US" sz="1800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11976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4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BPC0010201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腰托阀芯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1207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5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BSP0010054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手柄弹簧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16200000">
            <a:off x="6355080" y="2637790"/>
            <a:ext cx="621030" cy="20713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6199505" y="1729740"/>
            <a:ext cx="830580" cy="192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16200000">
            <a:off x="5890260" y="1174750"/>
            <a:ext cx="756285" cy="12325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5400000">
            <a:off x="6154420" y="3790315"/>
            <a:ext cx="1024890" cy="1741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rot="16200000">
            <a:off x="6165215" y="5148580"/>
            <a:ext cx="890905" cy="1485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检测要求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85445" y="981075"/>
            <a:ext cx="4253865" cy="1601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检测产品：</a:t>
            </a:r>
            <a:r>
              <a:rPr lang="en-US" sz="1200"/>
              <a:t>1#</a:t>
            </a:r>
            <a:endParaRPr 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材质：</a:t>
            </a:r>
            <a:r>
              <a:rPr lang="en-US" altLang="zh-CN" sz="1200"/>
              <a:t>POM</a:t>
            </a:r>
            <a:endParaRPr lang="zh-CN" alt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检测项目：</a:t>
            </a:r>
            <a:endParaRPr lang="zh-CN" altLang="en-US" sz="1200"/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zh-CN" altLang="en-US" sz="1200">
                <a:sym typeface="+mn-ea"/>
              </a:rPr>
              <a:t>所有红色标记的尺寸</a:t>
            </a:r>
            <a:endParaRPr lang="en-US" altLang="zh-CN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1845310"/>
            <a:ext cx="4968875" cy="3859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1505" y="2421255"/>
            <a:ext cx="2078990" cy="3387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检测要求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269365"/>
            <a:ext cx="4148455" cy="519303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85445" y="981075"/>
            <a:ext cx="4253865" cy="122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检测产品：</a:t>
            </a:r>
            <a:r>
              <a:rPr lang="en-US" sz="1200"/>
              <a:t>2</a:t>
            </a:r>
            <a:r>
              <a:rPr lang="en-US" sz="1200"/>
              <a:t>#</a:t>
            </a:r>
            <a:endParaRPr 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材质：</a:t>
            </a:r>
            <a:r>
              <a:rPr lang="en-US" altLang="zh-CN" sz="1200"/>
              <a:t>POM</a:t>
            </a:r>
            <a:endParaRPr lang="zh-CN" alt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检测项目：</a:t>
            </a:r>
            <a:endParaRPr lang="zh-CN" altLang="en-US" sz="1200"/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zh-CN" altLang="en-US" sz="1200">
                <a:sym typeface="+mn-ea"/>
              </a:rPr>
              <a:t>所有红色标记的尺寸</a:t>
            </a:r>
            <a:endParaRPr lang="en-US" altLang="zh-CN" sz="12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23440" y="2132965"/>
            <a:ext cx="162179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检测要求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85445" y="981075"/>
            <a:ext cx="4253865" cy="122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检测产品：</a:t>
            </a:r>
            <a:r>
              <a:rPr lang="en-US" sz="1200"/>
              <a:t>3</a:t>
            </a:r>
            <a:r>
              <a:rPr lang="en-US" sz="1200"/>
              <a:t>#</a:t>
            </a:r>
            <a:endParaRPr 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材质：</a:t>
            </a:r>
            <a:r>
              <a:rPr lang="en-US" altLang="zh-CN" sz="1200"/>
              <a:t>POM</a:t>
            </a:r>
            <a:endParaRPr lang="zh-CN" alt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检测项目：</a:t>
            </a:r>
            <a:endParaRPr lang="zh-CN" altLang="en-US" sz="1200"/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zh-CN" altLang="en-US" sz="1200">
                <a:sym typeface="+mn-ea"/>
              </a:rPr>
              <a:t>所有红色标记的尺寸</a:t>
            </a:r>
            <a:endParaRPr lang="en-US" altLang="zh-CN" sz="12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7360" y="2349500"/>
            <a:ext cx="1163955" cy="33147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395" y="1629410"/>
            <a:ext cx="7310120" cy="39630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441575" y="1629410"/>
            <a:ext cx="283210" cy="6477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77490" y="3357245"/>
            <a:ext cx="283210" cy="6477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40015" y="2493010"/>
            <a:ext cx="432435" cy="6477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388350" y="3284855"/>
            <a:ext cx="340995" cy="431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43980" y="2061210"/>
            <a:ext cx="477520" cy="4991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948170" y="2997200"/>
            <a:ext cx="528320" cy="7264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59880" y="3723640"/>
            <a:ext cx="489585" cy="4933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72000" y="3573145"/>
            <a:ext cx="684530" cy="4933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检测要求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85445" y="981075"/>
            <a:ext cx="4253865" cy="122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检测产品：</a:t>
            </a:r>
            <a:r>
              <a:rPr lang="en-US" sz="1200"/>
              <a:t>4</a:t>
            </a:r>
            <a:r>
              <a:rPr lang="en-US" sz="1200"/>
              <a:t>#</a:t>
            </a:r>
            <a:endParaRPr 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材质：</a:t>
            </a:r>
            <a:r>
              <a:rPr lang="en-US" altLang="zh-CN" sz="1200"/>
              <a:t>POM</a:t>
            </a:r>
            <a:endParaRPr lang="zh-CN" alt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检测项目：</a:t>
            </a:r>
            <a:endParaRPr lang="zh-CN" altLang="en-US" sz="1200"/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zh-CN" altLang="en-US" sz="1200">
                <a:sym typeface="+mn-ea"/>
              </a:rPr>
              <a:t>所有红色标记的尺寸</a:t>
            </a:r>
            <a:endParaRPr lang="en-US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30" y="1557020"/>
            <a:ext cx="6350635" cy="4038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9750" y="2493010"/>
            <a:ext cx="179260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检测要求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5605" y="1124585"/>
            <a:ext cx="33280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检测产品：</a:t>
            </a:r>
            <a:r>
              <a:rPr lang="en-US" altLang="zh-CN" sz="1200"/>
              <a:t>5</a:t>
            </a:r>
            <a:r>
              <a:rPr lang="en-US" altLang="zh-CN" sz="1200"/>
              <a:t>#</a:t>
            </a:r>
            <a:endParaRPr lang="en-US" altLang="zh-CN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材质：不锈钢</a:t>
            </a:r>
            <a:r>
              <a:rPr lang="en-US" altLang="zh-CN" sz="1200"/>
              <a:t>/</a:t>
            </a:r>
            <a:r>
              <a:rPr lang="zh-CN" altLang="en-US" sz="1200"/>
              <a:t>弹簧钢</a:t>
            </a:r>
            <a:endParaRPr lang="zh-CN" altLang="en-US" sz="12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/>
              <a:t>检测项目：</a:t>
            </a:r>
            <a:endParaRPr lang="zh-CN" altLang="en-US" sz="120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>
                <a:sym typeface="+mn-ea"/>
              </a:rPr>
              <a:t>所有红色标记的尺寸</a:t>
            </a:r>
            <a:endParaRPr lang="zh-CN" altLang="en-US" sz="12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>
                <a:sym typeface="+mn-ea"/>
              </a:rPr>
              <a:t>螺旋弹簧螺距均匀度</a:t>
            </a:r>
            <a:endParaRPr lang="zh-CN" altLang="en-US" sz="120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>
                <a:sym typeface="+mn-ea"/>
              </a:rPr>
              <a:t>螺旋弹簧直线度</a:t>
            </a:r>
            <a:endParaRPr lang="en-US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1484630"/>
            <a:ext cx="5244465" cy="40627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7405" y="3140710"/>
            <a:ext cx="2032000" cy="2773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设备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要求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1690" y="1437640"/>
            <a:ext cx="683768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/>
              <a:t>一台设备可兼容以上</a:t>
            </a:r>
            <a:r>
              <a:rPr lang="en-US" altLang="zh-CN"/>
              <a:t>5</a:t>
            </a:r>
            <a:r>
              <a:rPr lang="zh-CN" altLang="en-US"/>
              <a:t>款产品。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/>
              <a:t>所有上料均自动上料。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/>
              <a:t>检验效率不低于</a:t>
            </a:r>
            <a:r>
              <a:rPr lang="en-US" altLang="zh-CN"/>
              <a:t>150</a:t>
            </a:r>
            <a:r>
              <a:rPr lang="zh-CN" altLang="en-US"/>
              <a:t>件</a:t>
            </a:r>
            <a:r>
              <a:rPr lang="en-US" altLang="zh-CN"/>
              <a:t>/min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/>
              <a:t>检验合格和不合格的产品可自动分离、储存。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179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000">
                <a:srgbClr val="D8D8D8"/>
              </a:gs>
              <a:gs pos="53999">
                <a:srgbClr val="A5A5A5"/>
              </a:gs>
              <a:gs pos="68999">
                <a:srgbClr val="7F7F7F"/>
              </a:gs>
              <a:gs pos="81999">
                <a:srgbClr val="BFBFBF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2F5B5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5" name="Picture 9" descr="dot-pattern.jpg"/>
          <p:cNvPicPr>
            <a:picLocks noChangeAspect="1" noChangeArrowheads="1"/>
          </p:cNvPicPr>
          <p:nvPr/>
        </p:nvPicPr>
        <p:blipFill>
          <a:blip r:embed="rId1" cstate="print"/>
          <a:srcRect r="6546"/>
          <a:stretch>
            <a:fillRect/>
          </a:stretch>
        </p:blipFill>
        <p:spPr bwMode="auto">
          <a:xfrm>
            <a:off x="-12700" y="0"/>
            <a:ext cx="9156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05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-9525" y="6305550"/>
            <a:ext cx="9215438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8" name="Picture 18" descr="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087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3125" y="2786063"/>
            <a:ext cx="4481513" cy="863600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>
            <a:spAutoFit/>
          </a:bodyPr>
          <a:lstStyle/>
          <a:p>
            <a:pPr algn="l" eaLnBrk="1" hangingPunct="1"/>
            <a:r>
              <a:rPr lang="en-US" altLang="zh-CN" dirty="0">
                <a:solidFill>
                  <a:srgbClr val="DB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THANK YOU</a:t>
            </a:r>
            <a:endParaRPr lang="en-US" altLang="zh-CN" dirty="0">
              <a:solidFill>
                <a:srgbClr val="DB0000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517.5007874015748,&quot;width&quot;:6637.50078740157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PP_MARK_KEY" val="e546c5f3-42ec-4fb9-93ce-cec530f66613"/>
  <p:tag name="COMMONDATA" val="eyJoZGlkIjoiNGQ5N2MyOWNkNGEzZTg1YzQ5MjExMDk3ZDIyNjRmMzEifQ=="/>
  <p:tag name="commondata" val="eyJoZGlkIjoiNzRjMDU4YzNhNzVkNjA0NWEyZTdlYzk5MjgwMGIwYz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WPS 演示</Application>
  <PresentationFormat>全屏显示(4:3)</PresentationFormat>
  <Paragraphs>101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黑体</vt:lpstr>
      <vt:lpstr>Arial Black</vt:lpstr>
      <vt:lpstr>Arial Unicode MS</vt:lpstr>
      <vt:lpstr>微软雅黑</vt:lpstr>
      <vt:lpstr>Wingdings</vt:lpstr>
      <vt:lpstr>Office 主题</vt:lpstr>
      <vt:lpstr>PowerPoint 演示文稿</vt:lpstr>
      <vt:lpstr>▋▍1.治具清单</vt:lpstr>
      <vt:lpstr>▋▍2.压钢珠治具说明</vt:lpstr>
      <vt:lpstr>▋▍2.检测要求</vt:lpstr>
      <vt:lpstr>▋▍2.检测要求</vt:lpstr>
      <vt:lpstr>▋▍2.检测要求</vt:lpstr>
      <vt:lpstr>▋▍2.检测要求</vt:lpstr>
      <vt:lpstr>▋▍2.检测要求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Administrator</cp:lastModifiedBy>
  <cp:revision>1577</cp:revision>
  <dcterms:created xsi:type="dcterms:W3CDTF">2011-10-13T04:40:00Z</dcterms:created>
  <dcterms:modified xsi:type="dcterms:W3CDTF">2024-03-06T08:11:25Z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77B189BE18A34E5F907FE7A4840BDF73_13</vt:lpwstr>
  </property>
</Properties>
</file>