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40" r:id="rId3"/>
    <p:sldId id="316" r:id="rId4"/>
    <p:sldId id="273" r:id="rId5"/>
  </p:sldIdLst>
  <p:sldSz cx="12192000" cy="6858000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6" userDrawn="1">
          <p15:clr>
            <a:srgbClr val="A4A3A4"/>
          </p15:clr>
        </p15:guide>
        <p15:guide id="2" pos="39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  <a:srgbClr val="F5F5F5"/>
    <a:srgbClr val="5B9BD5"/>
    <a:srgbClr val="A7ABF3"/>
    <a:srgbClr val="C6A9F2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 varScale="1">
        <p:scale>
          <a:sx n="73" d="100"/>
          <a:sy n="73" d="100"/>
        </p:scale>
        <p:origin x="60" y="496"/>
      </p:cViewPr>
      <p:guideLst>
        <p:guide orient="horz" pos="2336"/>
        <p:guide pos="39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3" cy="4500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F9B84EA-7D68-4D60-9CB1-D50884785D1C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2024/2/2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227856-2409-4286-8663-4F921BDD4A1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12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25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z="1200" strike="noStrike" noProof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宋体" panose="02010600030101010101" pitchFamily="2" charset="-122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宋体" panose="02010600030101010101" pitchFamily="2" charset="-122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宋体" panose="02010600030101010101" pitchFamily="2" charset="-122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宋体" panose="02010600030101010101" pitchFamily="2" charset="-122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宋体" panose="02010600030101010101" pitchFamily="2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B29A388-AA08-416F-BA9F-C3203D5C384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2024/2/2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‹#›</a:t>
            </a:fld>
            <a:endParaRPr lang="en-US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等线 Light" panose="0201060003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  <a:cs typeface="等线 Light" panose="02010600030101010101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宋体" panose="02010600030101010101" pitchFamily="2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表格 11265"/>
          <p:cNvGraphicFramePr/>
          <p:nvPr>
            <p:custDataLst>
              <p:tags r:id="rId1"/>
            </p:custDataLst>
          </p:nvPr>
        </p:nvGraphicFramePr>
        <p:xfrm>
          <a:off x="245428" y="1223645"/>
          <a:ext cx="11506200" cy="5235892"/>
        </p:xfrm>
        <a:graphic>
          <a:graphicData uri="http://schemas.openxmlformats.org/drawingml/2006/table">
            <a:tbl>
              <a:tblPr/>
              <a:tblGrid>
                <a:gridCol w="211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4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9475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信 息 描 述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 件 图 示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3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285750" lvl="0" indent="-285750" algn="ctr" eaLnBrk="1" fontAlgn="ctr" hangingPunct="1">
                        <a:buFont typeface="Wingdings" panose="05000000000000000000" pitchFamily="2" charset="2"/>
                        <a:buChar char="Ø"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   件   </a:t>
                      </a:r>
                      <a:r>
                        <a:rPr lang="en-US" altLang="zh-CN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:</a:t>
                      </a: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zh-CN" altLang="en-US" dirty="0">
                        <a:latin typeface="等线" panose="02010600030101010101" pitchFamily="2" charset="-122"/>
                      </a:endParaRPr>
                    </a:p>
                  </a:txBody>
                  <a:tcPr marL="9448" marR="9448" marT="9445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buNone/>
                      </a:pPr>
                      <a:r>
                        <a:rPr lang="en-US" altLang="zh-CN" sz="1800" b="1" dirty="0">
                          <a:sym typeface="+mn-ea"/>
                        </a:rPr>
                        <a:t>   </a:t>
                      </a:r>
                      <a:r>
                        <a:rPr sz="1800">
                          <a:sym typeface="+mn-ea"/>
                        </a:rPr>
                        <a:t>REM0010250</a:t>
                      </a:r>
                      <a:r>
                        <a:rPr lang="en-US" sz="1800">
                          <a:sym typeface="+mn-ea"/>
                        </a:rPr>
                        <a:t>/251</a:t>
                      </a:r>
                    </a:p>
                  </a:txBody>
                  <a:tcPr marL="9448" marR="9448" marT="9445" marB="0" anchor="ctr">
                    <a:lnL>
                      <a:noFill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zh-CN" altLang="en-US" sz="16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45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285750" lvl="0" indent="-285750" algn="ctr" eaLnBrk="1" fontAlgn="ctr" hangingPunct="1">
                        <a:buFont typeface="Wingdings" panose="05000000000000000000" pitchFamily="2" charset="2"/>
                        <a:buChar char="Ø"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零件尺寸</a:t>
                      </a:r>
                      <a:r>
                        <a:rPr lang="en-US" altLang="zh-CN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(mm):</a:t>
                      </a: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zh-CN" altLang="en-US" dirty="0">
                        <a:latin typeface="等线" panose="02010600030101010101" pitchFamily="2" charset="-122"/>
                      </a:endParaRPr>
                    </a:p>
                  </a:txBody>
                  <a:tcPr marL="9448" marR="9448" marT="9445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zh-CN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408*218*182mm</a:t>
                      </a:r>
                    </a:p>
                  </a:txBody>
                  <a:tcPr marL="9448" marR="9448" marT="9445" marB="0" anchor="ctr">
                    <a:lnL>
                      <a:noFill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1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285750" lvl="0" indent="-285750" algn="ctr" eaLnBrk="1" fontAlgn="ctr" hangingPunct="1">
                        <a:buFont typeface="Wingdings" panose="05000000000000000000" pitchFamily="2" charset="2"/>
                        <a:buChar char="Ø"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零件重量</a:t>
                      </a:r>
                      <a:r>
                        <a:rPr lang="en-US" altLang="zh-CN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(kg):</a:t>
                      </a: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endParaRPr lang="zh-CN" altLang="en-US" sz="16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448" marR="9448" marT="9445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en-US" altLang="zh-CN" sz="18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</a:t>
                      </a:r>
                    </a:p>
                  </a:txBody>
                  <a:tcPr marL="9448" marR="9448" marT="9445" marB="0" anchor="ctr">
                    <a:lnL>
                      <a:noFill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54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285750" lvl="0" indent="-285750" algn="ctr" eaLnBrk="1" fontAlgn="ctr" hangingPunct="1">
                        <a:buFont typeface="Wingdings" panose="05000000000000000000" pitchFamily="2" charset="2"/>
                        <a:buChar char="Ø"/>
                      </a:pP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要        求</a:t>
                      </a:r>
                      <a:r>
                        <a:rPr lang="en-US" altLang="zh-CN" sz="16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: </a:t>
                      </a:r>
                    </a:p>
                  </a:txBody>
                  <a:tcPr marL="9448" marR="9448" marT="9445" marB="0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endParaRPr lang="zh-CN" altLang="en-US" sz="16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448" marR="9448" marT="9445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zh-CN" altLang="en-US" sz="16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外观件，防摩擦，防刮花</a:t>
                      </a:r>
                    </a:p>
                  </a:txBody>
                  <a:tcPr marL="9448" marR="9448" marT="9445" marB="0" anchor="ctr">
                    <a:lnL>
                      <a:noFill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20" name="KSO_Shape"/>
          <p:cNvSpPr/>
          <p:nvPr/>
        </p:nvSpPr>
        <p:spPr>
          <a:xfrm>
            <a:off x="381000" y="203200"/>
            <a:ext cx="620713" cy="595313"/>
          </a:xfrm>
          <a:custGeom>
            <a:avLst/>
            <a:gdLst/>
            <a:ahLst/>
            <a:cxnLst>
              <a:cxn ang="0">
                <a:pos x="2" y="1"/>
              </a:cxn>
              <a:cxn ang="0">
                <a:pos x="3" y="1"/>
              </a:cxn>
              <a:cxn ang="0">
                <a:pos x="3" y="1"/>
              </a:cxn>
              <a:cxn ang="0">
                <a:pos x="3" y="1"/>
              </a:cxn>
              <a:cxn ang="0">
                <a:pos x="4" y="1"/>
              </a:cxn>
              <a:cxn ang="0">
                <a:pos x="4" y="1"/>
              </a:cxn>
              <a:cxn ang="0">
                <a:pos x="4" y="1"/>
              </a:cxn>
              <a:cxn ang="0">
                <a:pos x="4" y="1"/>
              </a:cxn>
              <a:cxn ang="0">
                <a:pos x="3" y="2"/>
              </a:cxn>
              <a:cxn ang="0">
                <a:pos x="3" y="2"/>
              </a:cxn>
              <a:cxn ang="0">
                <a:pos x="3" y="1"/>
              </a:cxn>
              <a:cxn ang="0">
                <a:pos x="2" y="2"/>
              </a:cxn>
              <a:cxn ang="0">
                <a:pos x="3" y="2"/>
              </a:cxn>
              <a:cxn ang="0">
                <a:pos x="3" y="3"/>
              </a:cxn>
              <a:cxn ang="0">
                <a:pos x="3" y="4"/>
              </a:cxn>
              <a:cxn ang="0">
                <a:pos x="2" y="4"/>
              </a:cxn>
              <a:cxn ang="0">
                <a:pos x="2" y="4"/>
              </a:cxn>
              <a:cxn ang="0">
                <a:pos x="2" y="4"/>
              </a:cxn>
              <a:cxn ang="0">
                <a:pos x="2" y="3"/>
              </a:cxn>
              <a:cxn ang="0">
                <a:pos x="2" y="2"/>
              </a:cxn>
              <a:cxn ang="0">
                <a:pos x="1" y="3"/>
              </a:cxn>
              <a:cxn ang="0">
                <a:pos x="1" y="3"/>
              </a:cxn>
              <a:cxn ang="0">
                <a:pos x="0" y="3"/>
              </a:cxn>
              <a:cxn ang="0">
                <a:pos x="0" y="3"/>
              </a:cxn>
              <a:cxn ang="0">
                <a:pos x="0" y="2"/>
              </a:cxn>
              <a:cxn ang="0">
                <a:pos x="0" y="2"/>
              </a:cxn>
              <a:cxn ang="0">
                <a:pos x="1" y="2"/>
              </a:cxn>
              <a:cxn ang="0">
                <a:pos x="2" y="1"/>
              </a:cxn>
              <a:cxn ang="0">
                <a:pos x="2" y="1"/>
              </a:cxn>
              <a:cxn ang="0">
                <a:pos x="1" y="2"/>
              </a:cxn>
              <a:cxn ang="0">
                <a:pos x="1" y="2"/>
              </a:cxn>
              <a:cxn ang="0">
                <a:pos x="1" y="1"/>
              </a:cxn>
              <a:cxn ang="0">
                <a:pos x="1" y="1"/>
              </a:cxn>
              <a:cxn ang="0">
                <a:pos x="2" y="1"/>
              </a:cxn>
              <a:cxn ang="0">
                <a:pos x="2" y="1"/>
              </a:cxn>
              <a:cxn ang="0">
                <a:pos x="3" y="0"/>
              </a:cxn>
              <a:cxn ang="0">
                <a:pos x="3" y="0"/>
              </a:cxn>
              <a:cxn ang="0">
                <a:pos x="3" y="1"/>
              </a:cxn>
              <a:cxn ang="0">
                <a:pos x="3" y="0"/>
              </a:cxn>
              <a:cxn ang="0">
                <a:pos x="3" y="0"/>
              </a:cxn>
            </a:cxnLst>
            <a:rect l="0" t="0" r="0" b="0"/>
            <a:pathLst>
              <a:path w="12269552" h="11753851">
                <a:moveTo>
                  <a:pt x="5478990" y="1790700"/>
                </a:moveTo>
                <a:cubicBezTo>
                  <a:pt x="7986505" y="1790700"/>
                  <a:pt x="7986505" y="1790700"/>
                  <a:pt x="7986505" y="1790700"/>
                </a:cubicBezTo>
                <a:cubicBezTo>
                  <a:pt x="8170440" y="1790700"/>
                  <a:pt x="8335605" y="1862026"/>
                  <a:pt x="8459480" y="1982155"/>
                </a:cubicBezTo>
                <a:cubicBezTo>
                  <a:pt x="10058584" y="3581364"/>
                  <a:pt x="10058584" y="3581364"/>
                  <a:pt x="10058584" y="3581364"/>
                </a:cubicBezTo>
                <a:cubicBezTo>
                  <a:pt x="11383663" y="2256197"/>
                  <a:pt x="11383663" y="2256197"/>
                  <a:pt x="11383663" y="2256197"/>
                </a:cubicBezTo>
                <a:cubicBezTo>
                  <a:pt x="11477507" y="2177363"/>
                  <a:pt x="11597628" y="2132315"/>
                  <a:pt x="11729010" y="2132315"/>
                </a:cubicBezTo>
                <a:cubicBezTo>
                  <a:pt x="12029311" y="2132315"/>
                  <a:pt x="12269552" y="2372572"/>
                  <a:pt x="12269552" y="2669139"/>
                </a:cubicBezTo>
                <a:cubicBezTo>
                  <a:pt x="12269552" y="2796776"/>
                  <a:pt x="12220753" y="2916904"/>
                  <a:pt x="12145678" y="3007000"/>
                </a:cubicBezTo>
                <a:cubicBezTo>
                  <a:pt x="10546573" y="4621226"/>
                  <a:pt x="10546573" y="4621226"/>
                  <a:pt x="10546573" y="4621226"/>
                </a:cubicBezTo>
                <a:cubicBezTo>
                  <a:pt x="10062338" y="5105494"/>
                  <a:pt x="9671946" y="4692552"/>
                  <a:pt x="9671946" y="4692552"/>
                </a:cubicBezTo>
                <a:cubicBezTo>
                  <a:pt x="8692213" y="3709001"/>
                  <a:pt x="8692213" y="3709001"/>
                  <a:pt x="8692213" y="3709001"/>
                </a:cubicBezTo>
                <a:cubicBezTo>
                  <a:pt x="7156923" y="5480895"/>
                  <a:pt x="7156923" y="5480895"/>
                  <a:pt x="7156923" y="5480895"/>
                </a:cubicBezTo>
                <a:cubicBezTo>
                  <a:pt x="8560831" y="6884896"/>
                  <a:pt x="8560831" y="6884896"/>
                  <a:pt x="8560831" y="6884896"/>
                </a:cubicBezTo>
                <a:cubicBezTo>
                  <a:pt x="8560831" y="6884896"/>
                  <a:pt x="8857379" y="7158939"/>
                  <a:pt x="8688459" y="7707025"/>
                </a:cubicBezTo>
                <a:cubicBezTo>
                  <a:pt x="7900169" y="11220781"/>
                  <a:pt x="7900169" y="11220781"/>
                  <a:pt x="7900169" y="11220781"/>
                </a:cubicBezTo>
                <a:cubicBezTo>
                  <a:pt x="7840108" y="11524856"/>
                  <a:pt x="7569837" y="11753851"/>
                  <a:pt x="7247013" y="11753851"/>
                </a:cubicBezTo>
                <a:cubicBezTo>
                  <a:pt x="6879144" y="11753851"/>
                  <a:pt x="6578843" y="11453530"/>
                  <a:pt x="6578843" y="11085637"/>
                </a:cubicBezTo>
                <a:cubicBezTo>
                  <a:pt x="6578843" y="11025572"/>
                  <a:pt x="6586351" y="10969262"/>
                  <a:pt x="6597612" y="10916706"/>
                </a:cubicBezTo>
                <a:cubicBezTo>
                  <a:pt x="7247013" y="8037378"/>
                  <a:pt x="7247013" y="8037378"/>
                  <a:pt x="7247013" y="8037378"/>
                </a:cubicBezTo>
                <a:cubicBezTo>
                  <a:pt x="5647909" y="6483216"/>
                  <a:pt x="5647909" y="6483216"/>
                  <a:pt x="5647909" y="6483216"/>
                </a:cubicBezTo>
                <a:cubicBezTo>
                  <a:pt x="4277784" y="8014854"/>
                  <a:pt x="4277784" y="8014854"/>
                  <a:pt x="4277784" y="8014854"/>
                </a:cubicBezTo>
                <a:cubicBezTo>
                  <a:pt x="4277784" y="8014854"/>
                  <a:pt x="4056312" y="8288897"/>
                  <a:pt x="3463217" y="8270127"/>
                </a:cubicBezTo>
                <a:cubicBezTo>
                  <a:pt x="681676" y="8273881"/>
                  <a:pt x="681676" y="8273881"/>
                  <a:pt x="681676" y="8273881"/>
                </a:cubicBezTo>
                <a:cubicBezTo>
                  <a:pt x="370114" y="8277635"/>
                  <a:pt x="88581" y="8067410"/>
                  <a:pt x="17260" y="7752073"/>
                </a:cubicBezTo>
                <a:cubicBezTo>
                  <a:pt x="-65323" y="7391688"/>
                  <a:pt x="156149" y="7038811"/>
                  <a:pt x="516511" y="6956222"/>
                </a:cubicBezTo>
                <a:cubicBezTo>
                  <a:pt x="572817" y="6944960"/>
                  <a:pt x="629124" y="6941206"/>
                  <a:pt x="685430" y="6941206"/>
                </a:cubicBezTo>
                <a:cubicBezTo>
                  <a:pt x="3080333" y="6948714"/>
                  <a:pt x="3080333" y="6948714"/>
                  <a:pt x="3080333" y="6948714"/>
                </a:cubicBezTo>
                <a:cubicBezTo>
                  <a:pt x="6623888" y="2841824"/>
                  <a:pt x="6623888" y="2841824"/>
                  <a:pt x="6623888" y="2841824"/>
                </a:cubicBezTo>
                <a:lnTo>
                  <a:pt x="5696708" y="2838070"/>
                </a:lnTo>
                <a:cubicBezTo>
                  <a:pt x="4086342" y="4696306"/>
                  <a:pt x="4086342" y="4696306"/>
                  <a:pt x="4086342" y="4696306"/>
                </a:cubicBezTo>
                <a:cubicBezTo>
                  <a:pt x="3992498" y="4812681"/>
                  <a:pt x="3849855" y="4884007"/>
                  <a:pt x="3688443" y="4884007"/>
                </a:cubicBezTo>
                <a:cubicBezTo>
                  <a:pt x="3399403" y="4884007"/>
                  <a:pt x="3166669" y="4651258"/>
                  <a:pt x="3166669" y="4365953"/>
                </a:cubicBezTo>
                <a:cubicBezTo>
                  <a:pt x="3166669" y="4208284"/>
                  <a:pt x="3234237" y="4069386"/>
                  <a:pt x="3343097" y="3975536"/>
                </a:cubicBezTo>
                <a:cubicBezTo>
                  <a:pt x="5077337" y="1978401"/>
                  <a:pt x="5077337" y="1978401"/>
                  <a:pt x="5077337" y="1978401"/>
                </a:cubicBezTo>
                <a:cubicBezTo>
                  <a:pt x="5171181" y="1862026"/>
                  <a:pt x="5313824" y="1790700"/>
                  <a:pt x="5478990" y="1790700"/>
                </a:cubicBezTo>
                <a:close/>
                <a:moveTo>
                  <a:pt x="9252509" y="0"/>
                </a:moveTo>
                <a:cubicBezTo>
                  <a:pt x="9823713" y="0"/>
                  <a:pt x="10286766" y="463053"/>
                  <a:pt x="10286766" y="1034257"/>
                </a:cubicBezTo>
                <a:cubicBezTo>
                  <a:pt x="10286766" y="1605461"/>
                  <a:pt x="9823713" y="2068514"/>
                  <a:pt x="9252509" y="2068514"/>
                </a:cubicBezTo>
                <a:cubicBezTo>
                  <a:pt x="8681305" y="2068514"/>
                  <a:pt x="8218252" y="1605461"/>
                  <a:pt x="8218252" y="1034257"/>
                </a:cubicBezTo>
                <a:cubicBezTo>
                  <a:pt x="8218252" y="463053"/>
                  <a:pt x="8681305" y="0"/>
                  <a:pt x="9252509" y="0"/>
                </a:cubicBezTo>
                <a:close/>
              </a:path>
            </a:pathLst>
          </a:custGeom>
          <a:solidFill>
            <a:srgbClr val="005DA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21" name="矩形 8"/>
          <p:cNvSpPr/>
          <p:nvPr/>
        </p:nvSpPr>
        <p:spPr>
          <a:xfrm>
            <a:off x="721995" y="278448"/>
            <a:ext cx="627951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altLang="zh-CN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REM0010250</a:t>
            </a:r>
            <a:r>
              <a:rPr lang="en-US" altLang="zh-CN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/251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后视镜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clrChange>
              <a:clrFrom>
                <a:srgbClr val="C9CCCC">
                  <a:alpha val="100000"/>
                </a:srgbClr>
              </a:clrFrom>
              <a:clrTo>
                <a:srgbClr val="C9CCCC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61175" y="2439035"/>
            <a:ext cx="3893820" cy="28498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02030424"/>
              </p:ext>
            </p:extLst>
          </p:nvPr>
        </p:nvGraphicFramePr>
        <p:xfrm>
          <a:off x="6461125" y="908368"/>
          <a:ext cx="5724525" cy="443101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1957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145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包装参数说明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905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 anchorCtr="1">
                    <a:lnL w="12700" cmpd="sng">
                      <a:noFill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905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/>
                        <a:t>整箱尺寸：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/>
                        <a:t>1140*980*1107mm</a:t>
                      </a:r>
                      <a:endParaRPr lang="zh-CN" altLang="en-US" sz="1800" dirty="0"/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有效内径：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1106*935*920mm</a:t>
                      </a:r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围板材质：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全新灰色蜂窝板 </a:t>
                      </a:r>
                      <a:r>
                        <a:rPr lang="en-US" altLang="zh-CN" sz="1800" dirty="0"/>
                        <a:t>11.2mm</a:t>
                      </a:r>
                      <a:r>
                        <a:rPr lang="zh-CN" altLang="en-US" sz="1800" dirty="0"/>
                        <a:t> </a:t>
                      </a:r>
                      <a:r>
                        <a:rPr lang="en-US" altLang="zh-CN" sz="1800" dirty="0"/>
                        <a:t>3500g</a:t>
                      </a:r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围板高度：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围板高度</a:t>
                      </a:r>
                      <a:r>
                        <a:rPr lang="en-US" altLang="zh-CN" sz="1800" dirty="0"/>
                        <a:t>650mm</a:t>
                      </a:r>
                      <a:r>
                        <a:rPr lang="zh-CN" altLang="en-US" sz="1800" dirty="0"/>
                        <a:t>，上下封边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1800" dirty="0"/>
                        <a:t>邻边开门 </a:t>
                      </a:r>
                      <a:r>
                        <a:rPr lang="en-US" altLang="zh-CN" sz="1800" dirty="0"/>
                        <a:t>600*400mm</a:t>
                      </a:r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dirty="0"/>
                        <a:t>格挡材质及厚度：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ym typeface="+mn-ea"/>
                        </a:rPr>
                        <a:t>中空板刀卡</a:t>
                      </a:r>
                      <a:r>
                        <a:rPr lang="en-US" altLang="zh-CN" sz="1800" dirty="0">
                          <a:sym typeface="+mn-ea"/>
                        </a:rPr>
                        <a:t>1000</a:t>
                      </a:r>
                      <a:r>
                        <a:rPr lang="zh-CN" altLang="en-US" sz="1800" dirty="0">
                          <a:sym typeface="+mn-ea"/>
                        </a:rPr>
                        <a:t>克重</a:t>
                      </a:r>
                      <a:r>
                        <a:rPr lang="en-US" altLang="zh-CN" sz="1800" dirty="0">
                          <a:sym typeface="+mn-ea"/>
                        </a:rPr>
                        <a:t>4mm</a:t>
                      </a:r>
                      <a:r>
                        <a:rPr lang="zh-CN" altLang="en-US" sz="1800" dirty="0">
                          <a:sym typeface="+mn-ea"/>
                        </a:rPr>
                        <a:t>厚粘</a:t>
                      </a:r>
                      <a:r>
                        <a:rPr lang="en-US" altLang="zh-CN" sz="1800" dirty="0">
                          <a:sym typeface="+mn-ea"/>
                        </a:rPr>
                        <a:t>EVA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sym typeface="+mn-ea"/>
                        </a:rPr>
                        <a:t>中空板垫板</a:t>
                      </a:r>
                      <a:r>
                        <a:rPr lang="en-US" altLang="zh-CN" sz="1800" dirty="0">
                          <a:sym typeface="+mn-ea"/>
                        </a:rPr>
                        <a:t>1000</a:t>
                      </a:r>
                      <a:r>
                        <a:rPr lang="zh-CN" altLang="en-US" sz="1800" dirty="0">
                          <a:sym typeface="+mn-ea"/>
                        </a:rPr>
                        <a:t>克重粘</a:t>
                      </a:r>
                      <a:r>
                        <a:rPr lang="en-US" altLang="zh-CN" sz="1800" dirty="0">
                          <a:sym typeface="+mn-ea"/>
                        </a:rPr>
                        <a:t>60</a:t>
                      </a:r>
                      <a:r>
                        <a:rPr lang="zh-CN" altLang="en-US" sz="1800" dirty="0">
                          <a:sym typeface="+mn-ea"/>
                        </a:rPr>
                        <a:t>度</a:t>
                      </a:r>
                      <a:r>
                        <a:rPr lang="en-US" altLang="zh-CN" sz="1800" dirty="0">
                          <a:sym typeface="+mn-ea"/>
                        </a:rPr>
                        <a:t>EVA</a:t>
                      </a:r>
                    </a:p>
                  </a:txBody>
                  <a:tcPr marL="91437" marR="91437" marT="45714" marB="45714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/>
                        <a:t>收容数量：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/>
                        <a:t>18</a:t>
                      </a:r>
                      <a:r>
                        <a:rPr lang="zh-CN" altLang="en-US" sz="1800" dirty="0"/>
                        <a:t>件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层</a:t>
                      </a:r>
                      <a:r>
                        <a:rPr lang="en-US" altLang="zh-CN" sz="1800" dirty="0"/>
                        <a:t>*5</a:t>
                      </a:r>
                      <a:r>
                        <a:rPr lang="zh-CN" altLang="en-US" sz="1800" dirty="0"/>
                        <a:t>层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箱</a:t>
                      </a:r>
                      <a:r>
                        <a:rPr lang="en-US" altLang="zh-CN" sz="1800" dirty="0"/>
                        <a:t>=90</a:t>
                      </a:r>
                      <a:r>
                        <a:rPr lang="zh-CN" altLang="en-US" sz="1800" dirty="0"/>
                        <a:t>件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箱</a:t>
                      </a:r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/>
                        <a:t>摆放要求：</a:t>
                      </a:r>
                    </a:p>
                  </a:txBody>
                  <a:tcPr marL="91437" marR="91437" marT="45714" marB="45714" anchor="ctr" anchorCtr="1">
                    <a:lnL w="1905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9050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/>
                        <a:t>单个产品放置在</a:t>
                      </a:r>
                      <a:r>
                        <a:rPr lang="en-US" altLang="zh-CN" sz="1800" dirty="0"/>
                        <a:t>EVA</a:t>
                      </a:r>
                      <a:r>
                        <a:rPr lang="zh-CN" altLang="en-US" sz="1800" dirty="0"/>
                        <a:t>卡槽内</a:t>
                      </a:r>
                    </a:p>
                  </a:txBody>
                  <a:tcPr marL="91437" marR="91437" marT="45714" marB="45714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905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9050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247" name="KSO_Shape"/>
          <p:cNvSpPr/>
          <p:nvPr/>
        </p:nvSpPr>
        <p:spPr>
          <a:xfrm>
            <a:off x="381000" y="203200"/>
            <a:ext cx="620713" cy="595313"/>
          </a:xfrm>
          <a:custGeom>
            <a:avLst/>
            <a:gdLst/>
            <a:ahLst/>
            <a:cxnLst>
              <a:cxn ang="0">
                <a:pos x="2" y="1"/>
              </a:cxn>
              <a:cxn ang="0">
                <a:pos x="3" y="1"/>
              </a:cxn>
              <a:cxn ang="0">
                <a:pos x="3" y="1"/>
              </a:cxn>
              <a:cxn ang="0">
                <a:pos x="3" y="1"/>
              </a:cxn>
              <a:cxn ang="0">
                <a:pos x="4" y="1"/>
              </a:cxn>
              <a:cxn ang="0">
                <a:pos x="4" y="1"/>
              </a:cxn>
              <a:cxn ang="0">
                <a:pos x="4" y="1"/>
              </a:cxn>
              <a:cxn ang="0">
                <a:pos x="4" y="1"/>
              </a:cxn>
              <a:cxn ang="0">
                <a:pos x="3" y="2"/>
              </a:cxn>
              <a:cxn ang="0">
                <a:pos x="3" y="2"/>
              </a:cxn>
              <a:cxn ang="0">
                <a:pos x="3" y="1"/>
              </a:cxn>
              <a:cxn ang="0">
                <a:pos x="2" y="2"/>
              </a:cxn>
              <a:cxn ang="0">
                <a:pos x="3" y="2"/>
              </a:cxn>
              <a:cxn ang="0">
                <a:pos x="3" y="3"/>
              </a:cxn>
              <a:cxn ang="0">
                <a:pos x="3" y="4"/>
              </a:cxn>
              <a:cxn ang="0">
                <a:pos x="2" y="4"/>
              </a:cxn>
              <a:cxn ang="0">
                <a:pos x="2" y="4"/>
              </a:cxn>
              <a:cxn ang="0">
                <a:pos x="2" y="4"/>
              </a:cxn>
              <a:cxn ang="0">
                <a:pos x="2" y="3"/>
              </a:cxn>
              <a:cxn ang="0">
                <a:pos x="2" y="2"/>
              </a:cxn>
              <a:cxn ang="0">
                <a:pos x="1" y="3"/>
              </a:cxn>
              <a:cxn ang="0">
                <a:pos x="1" y="3"/>
              </a:cxn>
              <a:cxn ang="0">
                <a:pos x="0" y="3"/>
              </a:cxn>
              <a:cxn ang="0">
                <a:pos x="0" y="3"/>
              </a:cxn>
              <a:cxn ang="0">
                <a:pos x="0" y="2"/>
              </a:cxn>
              <a:cxn ang="0">
                <a:pos x="0" y="2"/>
              </a:cxn>
              <a:cxn ang="0">
                <a:pos x="1" y="2"/>
              </a:cxn>
              <a:cxn ang="0">
                <a:pos x="2" y="1"/>
              </a:cxn>
              <a:cxn ang="0">
                <a:pos x="2" y="1"/>
              </a:cxn>
              <a:cxn ang="0">
                <a:pos x="1" y="2"/>
              </a:cxn>
              <a:cxn ang="0">
                <a:pos x="1" y="2"/>
              </a:cxn>
              <a:cxn ang="0">
                <a:pos x="1" y="1"/>
              </a:cxn>
              <a:cxn ang="0">
                <a:pos x="1" y="1"/>
              </a:cxn>
              <a:cxn ang="0">
                <a:pos x="2" y="1"/>
              </a:cxn>
              <a:cxn ang="0">
                <a:pos x="2" y="1"/>
              </a:cxn>
              <a:cxn ang="0">
                <a:pos x="3" y="0"/>
              </a:cxn>
              <a:cxn ang="0">
                <a:pos x="3" y="0"/>
              </a:cxn>
              <a:cxn ang="0">
                <a:pos x="3" y="1"/>
              </a:cxn>
              <a:cxn ang="0">
                <a:pos x="3" y="0"/>
              </a:cxn>
              <a:cxn ang="0">
                <a:pos x="3" y="0"/>
              </a:cxn>
            </a:cxnLst>
            <a:rect l="0" t="0" r="0" b="0"/>
            <a:pathLst>
              <a:path w="12269552" h="11753851">
                <a:moveTo>
                  <a:pt x="5478990" y="1790700"/>
                </a:moveTo>
                <a:cubicBezTo>
                  <a:pt x="7986505" y="1790700"/>
                  <a:pt x="7986505" y="1790700"/>
                  <a:pt x="7986505" y="1790700"/>
                </a:cubicBezTo>
                <a:cubicBezTo>
                  <a:pt x="8170440" y="1790700"/>
                  <a:pt x="8335605" y="1862026"/>
                  <a:pt x="8459480" y="1982155"/>
                </a:cubicBezTo>
                <a:cubicBezTo>
                  <a:pt x="10058584" y="3581364"/>
                  <a:pt x="10058584" y="3581364"/>
                  <a:pt x="10058584" y="3581364"/>
                </a:cubicBezTo>
                <a:cubicBezTo>
                  <a:pt x="11383663" y="2256197"/>
                  <a:pt x="11383663" y="2256197"/>
                  <a:pt x="11383663" y="2256197"/>
                </a:cubicBezTo>
                <a:cubicBezTo>
                  <a:pt x="11477507" y="2177363"/>
                  <a:pt x="11597628" y="2132315"/>
                  <a:pt x="11729010" y="2132315"/>
                </a:cubicBezTo>
                <a:cubicBezTo>
                  <a:pt x="12029311" y="2132315"/>
                  <a:pt x="12269552" y="2372572"/>
                  <a:pt x="12269552" y="2669139"/>
                </a:cubicBezTo>
                <a:cubicBezTo>
                  <a:pt x="12269552" y="2796776"/>
                  <a:pt x="12220753" y="2916904"/>
                  <a:pt x="12145678" y="3007000"/>
                </a:cubicBezTo>
                <a:cubicBezTo>
                  <a:pt x="10546573" y="4621226"/>
                  <a:pt x="10546573" y="4621226"/>
                  <a:pt x="10546573" y="4621226"/>
                </a:cubicBezTo>
                <a:cubicBezTo>
                  <a:pt x="10062338" y="5105494"/>
                  <a:pt x="9671946" y="4692552"/>
                  <a:pt x="9671946" y="4692552"/>
                </a:cubicBezTo>
                <a:cubicBezTo>
                  <a:pt x="8692213" y="3709001"/>
                  <a:pt x="8692213" y="3709001"/>
                  <a:pt x="8692213" y="3709001"/>
                </a:cubicBezTo>
                <a:cubicBezTo>
                  <a:pt x="7156923" y="5480895"/>
                  <a:pt x="7156923" y="5480895"/>
                  <a:pt x="7156923" y="5480895"/>
                </a:cubicBezTo>
                <a:cubicBezTo>
                  <a:pt x="8560831" y="6884896"/>
                  <a:pt x="8560831" y="6884896"/>
                  <a:pt x="8560831" y="6884896"/>
                </a:cubicBezTo>
                <a:cubicBezTo>
                  <a:pt x="8560831" y="6884896"/>
                  <a:pt x="8857379" y="7158939"/>
                  <a:pt x="8688459" y="7707025"/>
                </a:cubicBezTo>
                <a:cubicBezTo>
                  <a:pt x="7900169" y="11220781"/>
                  <a:pt x="7900169" y="11220781"/>
                  <a:pt x="7900169" y="11220781"/>
                </a:cubicBezTo>
                <a:cubicBezTo>
                  <a:pt x="7840108" y="11524856"/>
                  <a:pt x="7569837" y="11753851"/>
                  <a:pt x="7247013" y="11753851"/>
                </a:cubicBezTo>
                <a:cubicBezTo>
                  <a:pt x="6879144" y="11753851"/>
                  <a:pt x="6578843" y="11453530"/>
                  <a:pt x="6578843" y="11085637"/>
                </a:cubicBezTo>
                <a:cubicBezTo>
                  <a:pt x="6578843" y="11025572"/>
                  <a:pt x="6586351" y="10969262"/>
                  <a:pt x="6597612" y="10916706"/>
                </a:cubicBezTo>
                <a:cubicBezTo>
                  <a:pt x="7247013" y="8037378"/>
                  <a:pt x="7247013" y="8037378"/>
                  <a:pt x="7247013" y="8037378"/>
                </a:cubicBezTo>
                <a:cubicBezTo>
                  <a:pt x="5647909" y="6483216"/>
                  <a:pt x="5647909" y="6483216"/>
                  <a:pt x="5647909" y="6483216"/>
                </a:cubicBezTo>
                <a:cubicBezTo>
                  <a:pt x="4277784" y="8014854"/>
                  <a:pt x="4277784" y="8014854"/>
                  <a:pt x="4277784" y="8014854"/>
                </a:cubicBezTo>
                <a:cubicBezTo>
                  <a:pt x="4277784" y="8014854"/>
                  <a:pt x="4056312" y="8288897"/>
                  <a:pt x="3463217" y="8270127"/>
                </a:cubicBezTo>
                <a:cubicBezTo>
                  <a:pt x="681676" y="8273881"/>
                  <a:pt x="681676" y="8273881"/>
                  <a:pt x="681676" y="8273881"/>
                </a:cubicBezTo>
                <a:cubicBezTo>
                  <a:pt x="370114" y="8277635"/>
                  <a:pt x="88581" y="8067410"/>
                  <a:pt x="17260" y="7752073"/>
                </a:cubicBezTo>
                <a:cubicBezTo>
                  <a:pt x="-65323" y="7391688"/>
                  <a:pt x="156149" y="7038811"/>
                  <a:pt x="516511" y="6956222"/>
                </a:cubicBezTo>
                <a:cubicBezTo>
                  <a:pt x="572817" y="6944960"/>
                  <a:pt x="629124" y="6941206"/>
                  <a:pt x="685430" y="6941206"/>
                </a:cubicBezTo>
                <a:cubicBezTo>
                  <a:pt x="3080333" y="6948714"/>
                  <a:pt x="3080333" y="6948714"/>
                  <a:pt x="3080333" y="6948714"/>
                </a:cubicBezTo>
                <a:cubicBezTo>
                  <a:pt x="6623888" y="2841824"/>
                  <a:pt x="6623888" y="2841824"/>
                  <a:pt x="6623888" y="2841824"/>
                </a:cubicBezTo>
                <a:lnTo>
                  <a:pt x="5696708" y="2838070"/>
                </a:lnTo>
                <a:cubicBezTo>
                  <a:pt x="4086342" y="4696306"/>
                  <a:pt x="4086342" y="4696306"/>
                  <a:pt x="4086342" y="4696306"/>
                </a:cubicBezTo>
                <a:cubicBezTo>
                  <a:pt x="3992498" y="4812681"/>
                  <a:pt x="3849855" y="4884007"/>
                  <a:pt x="3688443" y="4884007"/>
                </a:cubicBezTo>
                <a:cubicBezTo>
                  <a:pt x="3399403" y="4884007"/>
                  <a:pt x="3166669" y="4651258"/>
                  <a:pt x="3166669" y="4365953"/>
                </a:cubicBezTo>
                <a:cubicBezTo>
                  <a:pt x="3166669" y="4208284"/>
                  <a:pt x="3234237" y="4069386"/>
                  <a:pt x="3343097" y="3975536"/>
                </a:cubicBezTo>
                <a:cubicBezTo>
                  <a:pt x="5077337" y="1978401"/>
                  <a:pt x="5077337" y="1978401"/>
                  <a:pt x="5077337" y="1978401"/>
                </a:cubicBezTo>
                <a:cubicBezTo>
                  <a:pt x="5171181" y="1862026"/>
                  <a:pt x="5313824" y="1790700"/>
                  <a:pt x="5478990" y="1790700"/>
                </a:cubicBezTo>
                <a:close/>
                <a:moveTo>
                  <a:pt x="9252509" y="0"/>
                </a:moveTo>
                <a:cubicBezTo>
                  <a:pt x="9823713" y="0"/>
                  <a:pt x="10286766" y="463053"/>
                  <a:pt x="10286766" y="1034257"/>
                </a:cubicBezTo>
                <a:cubicBezTo>
                  <a:pt x="10286766" y="1605461"/>
                  <a:pt x="9823713" y="2068514"/>
                  <a:pt x="9252509" y="2068514"/>
                </a:cubicBezTo>
                <a:cubicBezTo>
                  <a:pt x="8681305" y="2068514"/>
                  <a:pt x="8218252" y="1605461"/>
                  <a:pt x="8218252" y="1034257"/>
                </a:cubicBezTo>
                <a:cubicBezTo>
                  <a:pt x="8218252" y="463053"/>
                  <a:pt x="8681305" y="0"/>
                  <a:pt x="9252509" y="0"/>
                </a:cubicBezTo>
                <a:close/>
              </a:path>
            </a:pathLst>
          </a:custGeom>
          <a:solidFill>
            <a:srgbClr val="005DA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48" name="矩形 6"/>
          <p:cNvSpPr/>
          <p:nvPr/>
        </p:nvSpPr>
        <p:spPr>
          <a:xfrm>
            <a:off x="1063625" y="240030"/>
            <a:ext cx="64249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en-US" altLang="zh-CN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REM0010250</a:t>
            </a:r>
            <a:r>
              <a:rPr lang="en-US" altLang="zh-CN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/251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共用</a:t>
            </a:r>
            <a:r>
              <a:rPr lang="zh-CN" altLang="en-US" sz="2800" b="1" i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后视镜方案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875665" y="3407410"/>
            <a:ext cx="181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围板箱示意图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10285" y="6444615"/>
            <a:ext cx="181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内衬正视图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890645" y="3339465"/>
            <a:ext cx="1531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内衬俯视图</a:t>
            </a: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clrChange>
              <a:clrFrom>
                <a:srgbClr val="FAFAFA">
                  <a:alpha val="100000"/>
                </a:srgbClr>
              </a:clrFrom>
              <a:clrTo>
                <a:srgbClr val="FAFAFA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0240" y="915670"/>
            <a:ext cx="2520315" cy="250444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843020" y="6437630"/>
            <a:ext cx="181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内衬等视图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2FF11E9-A367-EB00-2C07-29FD5D7912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575" y="1126327"/>
            <a:ext cx="2953425" cy="2193453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4CAB260B-7FE3-7416-50AD-79A0245E68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05" y="4146550"/>
            <a:ext cx="2527787" cy="2120900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530296D9-50AB-F8A6-D5B9-E6F5D66B2C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393" y="3940420"/>
            <a:ext cx="2527787" cy="23668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0" y="-11112"/>
            <a:ext cx="12192000" cy="2997200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A7ABF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文本框 3"/>
          <p:cNvSpPr txBox="1"/>
          <p:nvPr>
            <p:custDataLst>
              <p:tags r:id="rId3"/>
            </p:custDataLst>
          </p:nvPr>
        </p:nvSpPr>
        <p:spPr>
          <a:xfrm>
            <a:off x="2819400" y="1268413"/>
            <a:ext cx="6553200" cy="10175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algn="ctr"/>
            <a:r>
              <a:rPr lang="en-US" altLang="zh-CN" sz="6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 YOU</a:t>
            </a:r>
            <a:r>
              <a:rPr lang="zh-CN" altLang="en-US" sz="6000" dirty="0">
                <a:solidFill>
                  <a:srgbClr val="FFFFFF"/>
                </a:solidFill>
                <a:latin typeface="Britannic Bold" panose="020B0903060703020204" pitchFamily="34" charset="0"/>
                <a:ea typeface="微软雅黑" panose="020B0503020204020204" pitchFamily="34" charset="-122"/>
              </a:rPr>
              <a:t>！</a:t>
            </a:r>
          </a:p>
        </p:txBody>
      </p:sp>
      <p:sp>
        <p:nvSpPr>
          <p:cNvPr id="49" name="KSO_Shape"/>
          <p:cNvSpPr/>
          <p:nvPr/>
        </p:nvSpPr>
        <p:spPr>
          <a:xfrm>
            <a:off x="6075363" y="3703638"/>
            <a:ext cx="266700" cy="315913"/>
          </a:xfrm>
          <a:custGeom>
            <a:avLst/>
            <a:gdLst/>
            <a:ahLst/>
            <a:cxnLst/>
            <a:rect l="l" t="t" r="r" b="b"/>
            <a:pathLst>
              <a:path w="396520" h="469210">
                <a:moveTo>
                  <a:pt x="327445" y="314600"/>
                </a:moveTo>
                <a:cubicBezTo>
                  <a:pt x="356349" y="319254"/>
                  <a:pt x="385797" y="360745"/>
                  <a:pt x="394054" y="381803"/>
                </a:cubicBezTo>
                <a:cubicBezTo>
                  <a:pt x="402312" y="402860"/>
                  <a:pt x="388098" y="427511"/>
                  <a:pt x="376990" y="440944"/>
                </a:cubicBezTo>
                <a:cubicBezTo>
                  <a:pt x="373700" y="421882"/>
                  <a:pt x="364955" y="401443"/>
                  <a:pt x="352485" y="383463"/>
                </a:cubicBezTo>
                <a:cubicBezTo>
                  <a:pt x="332676" y="354903"/>
                  <a:pt x="307287" y="337803"/>
                  <a:pt x="287162" y="338581"/>
                </a:cubicBezTo>
                <a:cubicBezTo>
                  <a:pt x="300917" y="326499"/>
                  <a:pt x="298542" y="309947"/>
                  <a:pt x="327445" y="314600"/>
                </a:cubicBezTo>
                <a:close/>
                <a:moveTo>
                  <a:pt x="44367" y="9445"/>
                </a:moveTo>
                <a:cubicBezTo>
                  <a:pt x="65307" y="7976"/>
                  <a:pt x="88582" y="48300"/>
                  <a:pt x="98716" y="103893"/>
                </a:cubicBezTo>
                <a:cubicBezTo>
                  <a:pt x="103023" y="127522"/>
                  <a:pt x="104507" y="151694"/>
                  <a:pt x="102812" y="172874"/>
                </a:cubicBezTo>
                <a:cubicBezTo>
                  <a:pt x="96419" y="177933"/>
                  <a:pt x="92462" y="183883"/>
                  <a:pt x="93679" y="191748"/>
                </a:cubicBezTo>
                <a:cubicBezTo>
                  <a:pt x="97962" y="219449"/>
                  <a:pt x="202914" y="329063"/>
                  <a:pt x="240363" y="349244"/>
                </a:cubicBezTo>
                <a:cubicBezTo>
                  <a:pt x="253454" y="356299"/>
                  <a:pt x="265280" y="353652"/>
                  <a:pt x="275564" y="347108"/>
                </a:cubicBezTo>
                <a:lnTo>
                  <a:pt x="275884" y="347663"/>
                </a:lnTo>
                <a:cubicBezTo>
                  <a:pt x="293996" y="337193"/>
                  <a:pt x="324545" y="354625"/>
                  <a:pt x="347507" y="388530"/>
                </a:cubicBezTo>
                <a:cubicBezTo>
                  <a:pt x="360303" y="407426"/>
                  <a:pt x="369015" y="429003"/>
                  <a:pt x="371399" y="448117"/>
                </a:cubicBezTo>
                <a:cubicBezTo>
                  <a:pt x="347296" y="472826"/>
                  <a:pt x="310581" y="469765"/>
                  <a:pt x="288158" y="468159"/>
                </a:cubicBezTo>
                <a:cubicBezTo>
                  <a:pt x="253182" y="465654"/>
                  <a:pt x="-15065" y="364036"/>
                  <a:pt x="664" y="89829"/>
                </a:cubicBezTo>
                <a:cubicBezTo>
                  <a:pt x="3125" y="70964"/>
                  <a:pt x="7079" y="53749"/>
                  <a:pt x="14299" y="39550"/>
                </a:cubicBezTo>
                <a:cubicBezTo>
                  <a:pt x="20978" y="26415"/>
                  <a:pt x="30453" y="15861"/>
                  <a:pt x="44367" y="9445"/>
                </a:cubicBezTo>
                <a:close/>
                <a:moveTo>
                  <a:pt x="85842" y="6"/>
                </a:moveTo>
                <a:cubicBezTo>
                  <a:pt x="147282" y="-938"/>
                  <a:pt x="156451" y="106342"/>
                  <a:pt x="147962" y="128156"/>
                </a:cubicBezTo>
                <a:cubicBezTo>
                  <a:pt x="140696" y="146825"/>
                  <a:pt x="125598" y="157194"/>
                  <a:pt x="109217" y="167957"/>
                </a:cubicBezTo>
                <a:cubicBezTo>
                  <a:pt x="111214" y="147002"/>
                  <a:pt x="109601" y="123749"/>
                  <a:pt x="105273" y="101024"/>
                </a:cubicBezTo>
                <a:cubicBezTo>
                  <a:pt x="95931" y="51971"/>
                  <a:pt x="75887" y="14560"/>
                  <a:pt x="55177" y="5105"/>
                </a:cubicBezTo>
                <a:cubicBezTo>
                  <a:pt x="63799" y="1769"/>
                  <a:pt x="73998" y="188"/>
                  <a:pt x="85842" y="6"/>
                </a:cubicBezTo>
                <a:close/>
              </a:path>
            </a:pathLst>
          </a:cu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0" name="KSO_Shape"/>
          <p:cNvSpPr/>
          <p:nvPr/>
        </p:nvSpPr>
        <p:spPr>
          <a:xfrm>
            <a:off x="6018213" y="4310063"/>
            <a:ext cx="406400" cy="306387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3421" h="2574">
                <a:moveTo>
                  <a:pt x="3421" y="2361"/>
                </a:moveTo>
                <a:cubicBezTo>
                  <a:pt x="3421" y="2441"/>
                  <a:pt x="3405" y="2497"/>
                  <a:pt x="3374" y="2528"/>
                </a:cubicBezTo>
                <a:cubicBezTo>
                  <a:pt x="3343" y="2559"/>
                  <a:pt x="3291" y="2574"/>
                  <a:pt x="3219" y="2574"/>
                </a:cubicBezTo>
                <a:cubicBezTo>
                  <a:pt x="201" y="2574"/>
                  <a:pt x="201" y="2574"/>
                  <a:pt x="201" y="2574"/>
                </a:cubicBezTo>
                <a:cubicBezTo>
                  <a:pt x="146" y="2574"/>
                  <a:pt x="100" y="2559"/>
                  <a:pt x="64" y="2528"/>
                </a:cubicBezTo>
                <a:cubicBezTo>
                  <a:pt x="21" y="2490"/>
                  <a:pt x="0" y="2434"/>
                  <a:pt x="0" y="2361"/>
                </a:cubicBezTo>
                <a:cubicBezTo>
                  <a:pt x="0" y="195"/>
                  <a:pt x="0" y="195"/>
                  <a:pt x="0" y="195"/>
                </a:cubicBezTo>
                <a:cubicBezTo>
                  <a:pt x="0" y="142"/>
                  <a:pt x="21" y="96"/>
                  <a:pt x="63" y="57"/>
                </a:cubicBezTo>
                <a:cubicBezTo>
                  <a:pt x="105" y="19"/>
                  <a:pt x="151" y="0"/>
                  <a:pt x="201" y="0"/>
                </a:cubicBezTo>
                <a:cubicBezTo>
                  <a:pt x="3219" y="0"/>
                  <a:pt x="3219" y="0"/>
                  <a:pt x="3219" y="0"/>
                </a:cubicBezTo>
                <a:cubicBezTo>
                  <a:pt x="3286" y="0"/>
                  <a:pt x="3337" y="18"/>
                  <a:pt x="3370" y="54"/>
                </a:cubicBezTo>
                <a:cubicBezTo>
                  <a:pt x="3404" y="90"/>
                  <a:pt x="3421" y="137"/>
                  <a:pt x="3421" y="195"/>
                </a:cubicBezTo>
                <a:cubicBezTo>
                  <a:pt x="3421" y="2361"/>
                  <a:pt x="3421" y="2361"/>
                  <a:pt x="3421" y="2361"/>
                </a:cubicBezTo>
                <a:close/>
                <a:moveTo>
                  <a:pt x="1095" y="1286"/>
                </a:moveTo>
                <a:cubicBezTo>
                  <a:pt x="200" y="402"/>
                  <a:pt x="200" y="402"/>
                  <a:pt x="200" y="402"/>
                </a:cubicBezTo>
                <a:cubicBezTo>
                  <a:pt x="200" y="2195"/>
                  <a:pt x="200" y="2195"/>
                  <a:pt x="200" y="2195"/>
                </a:cubicBezTo>
                <a:cubicBezTo>
                  <a:pt x="1095" y="1286"/>
                  <a:pt x="1095" y="1286"/>
                  <a:pt x="1095" y="1286"/>
                </a:cubicBezTo>
                <a:close/>
                <a:moveTo>
                  <a:pt x="3078" y="191"/>
                </a:moveTo>
                <a:cubicBezTo>
                  <a:pt x="343" y="191"/>
                  <a:pt x="343" y="191"/>
                  <a:pt x="343" y="191"/>
                </a:cubicBezTo>
                <a:cubicBezTo>
                  <a:pt x="1489" y="1335"/>
                  <a:pt x="1489" y="1335"/>
                  <a:pt x="1489" y="1335"/>
                </a:cubicBezTo>
                <a:cubicBezTo>
                  <a:pt x="1589" y="1435"/>
                  <a:pt x="1663" y="1485"/>
                  <a:pt x="1710" y="1485"/>
                </a:cubicBezTo>
                <a:cubicBezTo>
                  <a:pt x="1758" y="1485"/>
                  <a:pt x="1832" y="1435"/>
                  <a:pt x="1932" y="1335"/>
                </a:cubicBezTo>
                <a:cubicBezTo>
                  <a:pt x="3078" y="191"/>
                  <a:pt x="3078" y="191"/>
                  <a:pt x="3078" y="191"/>
                </a:cubicBezTo>
                <a:close/>
                <a:moveTo>
                  <a:pt x="3070" y="2359"/>
                </a:moveTo>
                <a:cubicBezTo>
                  <a:pt x="2172" y="1461"/>
                  <a:pt x="2172" y="1461"/>
                  <a:pt x="2172" y="1461"/>
                </a:cubicBezTo>
                <a:cubicBezTo>
                  <a:pt x="2025" y="1606"/>
                  <a:pt x="2025" y="1606"/>
                  <a:pt x="2025" y="1606"/>
                </a:cubicBezTo>
                <a:cubicBezTo>
                  <a:pt x="1940" y="1691"/>
                  <a:pt x="1835" y="1734"/>
                  <a:pt x="1711" y="1734"/>
                </a:cubicBezTo>
                <a:cubicBezTo>
                  <a:pt x="1586" y="1734"/>
                  <a:pt x="1481" y="1691"/>
                  <a:pt x="1396" y="1606"/>
                </a:cubicBezTo>
                <a:cubicBezTo>
                  <a:pt x="1249" y="1461"/>
                  <a:pt x="1249" y="1461"/>
                  <a:pt x="1249" y="1461"/>
                </a:cubicBezTo>
                <a:cubicBezTo>
                  <a:pt x="351" y="2359"/>
                  <a:pt x="351" y="2359"/>
                  <a:pt x="351" y="2359"/>
                </a:cubicBezTo>
                <a:cubicBezTo>
                  <a:pt x="3070" y="2359"/>
                  <a:pt x="3070" y="2359"/>
                  <a:pt x="3070" y="2359"/>
                </a:cubicBezTo>
                <a:close/>
                <a:moveTo>
                  <a:pt x="3221" y="2195"/>
                </a:moveTo>
                <a:cubicBezTo>
                  <a:pt x="3221" y="402"/>
                  <a:pt x="3221" y="402"/>
                  <a:pt x="3221" y="402"/>
                </a:cubicBezTo>
                <a:cubicBezTo>
                  <a:pt x="2326" y="1286"/>
                  <a:pt x="2326" y="1286"/>
                  <a:pt x="2326" y="1286"/>
                </a:cubicBezTo>
                <a:cubicBezTo>
                  <a:pt x="3221" y="2195"/>
                  <a:pt x="3221" y="2195"/>
                  <a:pt x="3221" y="2195"/>
                </a:cubicBezTo>
                <a:close/>
              </a:path>
            </a:pathLst>
          </a:custGeom>
          <a:solidFill>
            <a:srgbClr val="005DA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341" name="KSO_Shape"/>
          <p:cNvSpPr/>
          <p:nvPr/>
        </p:nvSpPr>
        <p:spPr>
          <a:xfrm>
            <a:off x="3541713" y="3578225"/>
            <a:ext cx="1800225" cy="1724025"/>
          </a:xfrm>
          <a:custGeom>
            <a:avLst/>
            <a:gdLst/>
            <a:ahLst/>
            <a:cxnLst>
              <a:cxn ang="0">
                <a:pos x="373" y="122"/>
              </a:cxn>
              <a:cxn ang="0">
                <a:pos x="543" y="122"/>
              </a:cxn>
              <a:cxn ang="0">
                <a:pos x="575" y="135"/>
              </a:cxn>
              <a:cxn ang="0">
                <a:pos x="684" y="243"/>
              </a:cxn>
              <a:cxn ang="0">
                <a:pos x="774" y="153"/>
              </a:cxn>
              <a:cxn ang="0">
                <a:pos x="798" y="145"/>
              </a:cxn>
              <a:cxn ang="0">
                <a:pos x="834" y="181"/>
              </a:cxn>
              <a:cxn ang="0">
                <a:pos x="826" y="204"/>
              </a:cxn>
              <a:cxn ang="0">
                <a:pos x="717" y="314"/>
              </a:cxn>
              <a:cxn ang="0">
                <a:pos x="658" y="319"/>
              </a:cxn>
              <a:cxn ang="0">
                <a:pos x="591" y="252"/>
              </a:cxn>
              <a:cxn ang="0">
                <a:pos x="487" y="372"/>
              </a:cxn>
              <a:cxn ang="0">
                <a:pos x="582" y="467"/>
              </a:cxn>
              <a:cxn ang="0">
                <a:pos x="591" y="523"/>
              </a:cxn>
              <a:cxn ang="0">
                <a:pos x="537" y="762"/>
              </a:cxn>
              <a:cxn ang="0">
                <a:pos x="493" y="798"/>
              </a:cxn>
              <a:cxn ang="0">
                <a:pos x="447" y="753"/>
              </a:cxn>
              <a:cxn ang="0">
                <a:pos x="449" y="741"/>
              </a:cxn>
              <a:cxn ang="0">
                <a:pos x="493" y="546"/>
              </a:cxn>
              <a:cxn ang="0">
                <a:pos x="384" y="440"/>
              </a:cxn>
              <a:cxn ang="0">
                <a:pos x="291" y="544"/>
              </a:cxn>
              <a:cxn ang="0">
                <a:pos x="235" y="561"/>
              </a:cxn>
              <a:cxn ang="0">
                <a:pos x="46" y="562"/>
              </a:cxn>
              <a:cxn ang="0">
                <a:pos x="1" y="526"/>
              </a:cxn>
              <a:cxn ang="0">
                <a:pos x="35" y="472"/>
              </a:cxn>
              <a:cxn ang="0">
                <a:pos x="47" y="471"/>
              </a:cxn>
              <a:cxn ang="0">
                <a:pos x="209" y="472"/>
              </a:cxn>
              <a:cxn ang="0">
                <a:pos x="450" y="193"/>
              </a:cxn>
              <a:cxn ang="0">
                <a:pos x="387" y="193"/>
              </a:cxn>
              <a:cxn ang="0">
                <a:pos x="278" y="319"/>
              </a:cxn>
              <a:cxn ang="0">
                <a:pos x="251" y="332"/>
              </a:cxn>
              <a:cxn ang="0">
                <a:pos x="215" y="296"/>
              </a:cxn>
              <a:cxn ang="0">
                <a:pos x="227" y="270"/>
              </a:cxn>
              <a:cxn ang="0">
                <a:pos x="345" y="134"/>
              </a:cxn>
              <a:cxn ang="0">
                <a:pos x="373" y="122"/>
              </a:cxn>
              <a:cxn ang="0">
                <a:pos x="629" y="0"/>
              </a:cxn>
              <a:cxn ang="0">
                <a:pos x="699" y="70"/>
              </a:cxn>
              <a:cxn ang="0">
                <a:pos x="629" y="141"/>
              </a:cxn>
              <a:cxn ang="0">
                <a:pos x="559" y="70"/>
              </a:cxn>
              <a:cxn ang="0">
                <a:pos x="629" y="0"/>
              </a:cxn>
            </a:cxnLst>
            <a:rect l="0" t="0" r="0" b="0"/>
            <a:pathLst>
              <a:path w="12269552" h="11753851">
                <a:moveTo>
                  <a:pt x="5478990" y="1790700"/>
                </a:moveTo>
                <a:cubicBezTo>
                  <a:pt x="7986505" y="1790700"/>
                  <a:pt x="7986505" y="1790700"/>
                  <a:pt x="7986505" y="1790700"/>
                </a:cubicBezTo>
                <a:cubicBezTo>
                  <a:pt x="8170440" y="1790700"/>
                  <a:pt x="8335605" y="1862026"/>
                  <a:pt x="8459480" y="1982155"/>
                </a:cubicBezTo>
                <a:cubicBezTo>
                  <a:pt x="10058584" y="3581364"/>
                  <a:pt x="10058584" y="3581364"/>
                  <a:pt x="10058584" y="3581364"/>
                </a:cubicBezTo>
                <a:cubicBezTo>
                  <a:pt x="11383663" y="2256197"/>
                  <a:pt x="11383663" y="2256197"/>
                  <a:pt x="11383663" y="2256197"/>
                </a:cubicBezTo>
                <a:cubicBezTo>
                  <a:pt x="11477507" y="2177363"/>
                  <a:pt x="11597628" y="2132315"/>
                  <a:pt x="11729010" y="2132315"/>
                </a:cubicBezTo>
                <a:cubicBezTo>
                  <a:pt x="12029311" y="2132315"/>
                  <a:pt x="12269552" y="2372572"/>
                  <a:pt x="12269552" y="2669139"/>
                </a:cubicBezTo>
                <a:cubicBezTo>
                  <a:pt x="12269552" y="2796776"/>
                  <a:pt x="12220753" y="2916904"/>
                  <a:pt x="12145678" y="3007000"/>
                </a:cubicBezTo>
                <a:cubicBezTo>
                  <a:pt x="10546573" y="4621226"/>
                  <a:pt x="10546573" y="4621226"/>
                  <a:pt x="10546573" y="4621226"/>
                </a:cubicBezTo>
                <a:cubicBezTo>
                  <a:pt x="10062338" y="5105494"/>
                  <a:pt x="9671946" y="4692552"/>
                  <a:pt x="9671946" y="4692552"/>
                </a:cubicBezTo>
                <a:cubicBezTo>
                  <a:pt x="8692213" y="3709001"/>
                  <a:pt x="8692213" y="3709001"/>
                  <a:pt x="8692213" y="3709001"/>
                </a:cubicBezTo>
                <a:cubicBezTo>
                  <a:pt x="7156923" y="5480895"/>
                  <a:pt x="7156923" y="5480895"/>
                  <a:pt x="7156923" y="5480895"/>
                </a:cubicBezTo>
                <a:cubicBezTo>
                  <a:pt x="8560831" y="6884896"/>
                  <a:pt x="8560831" y="6884896"/>
                  <a:pt x="8560831" y="6884896"/>
                </a:cubicBezTo>
                <a:cubicBezTo>
                  <a:pt x="8560831" y="6884896"/>
                  <a:pt x="8857379" y="7158939"/>
                  <a:pt x="8688459" y="7707025"/>
                </a:cubicBezTo>
                <a:cubicBezTo>
                  <a:pt x="7900169" y="11220781"/>
                  <a:pt x="7900169" y="11220781"/>
                  <a:pt x="7900169" y="11220781"/>
                </a:cubicBezTo>
                <a:cubicBezTo>
                  <a:pt x="7840108" y="11524856"/>
                  <a:pt x="7569837" y="11753851"/>
                  <a:pt x="7247013" y="11753851"/>
                </a:cubicBezTo>
                <a:cubicBezTo>
                  <a:pt x="6879144" y="11753851"/>
                  <a:pt x="6578843" y="11453530"/>
                  <a:pt x="6578843" y="11085637"/>
                </a:cubicBezTo>
                <a:cubicBezTo>
                  <a:pt x="6578843" y="11025572"/>
                  <a:pt x="6586351" y="10969262"/>
                  <a:pt x="6597612" y="10916706"/>
                </a:cubicBezTo>
                <a:cubicBezTo>
                  <a:pt x="7247013" y="8037378"/>
                  <a:pt x="7247013" y="8037378"/>
                  <a:pt x="7247013" y="8037378"/>
                </a:cubicBezTo>
                <a:cubicBezTo>
                  <a:pt x="5647909" y="6483216"/>
                  <a:pt x="5647909" y="6483216"/>
                  <a:pt x="5647909" y="6483216"/>
                </a:cubicBezTo>
                <a:cubicBezTo>
                  <a:pt x="4277784" y="8014854"/>
                  <a:pt x="4277784" y="8014854"/>
                  <a:pt x="4277784" y="8014854"/>
                </a:cubicBezTo>
                <a:cubicBezTo>
                  <a:pt x="4277784" y="8014854"/>
                  <a:pt x="4056312" y="8288897"/>
                  <a:pt x="3463217" y="8270127"/>
                </a:cubicBezTo>
                <a:cubicBezTo>
                  <a:pt x="681676" y="8273881"/>
                  <a:pt x="681676" y="8273881"/>
                  <a:pt x="681676" y="8273881"/>
                </a:cubicBezTo>
                <a:cubicBezTo>
                  <a:pt x="370114" y="8277635"/>
                  <a:pt x="88581" y="8067410"/>
                  <a:pt x="17260" y="7752073"/>
                </a:cubicBezTo>
                <a:cubicBezTo>
                  <a:pt x="-65323" y="7391688"/>
                  <a:pt x="156149" y="7038811"/>
                  <a:pt x="516511" y="6956222"/>
                </a:cubicBezTo>
                <a:cubicBezTo>
                  <a:pt x="572817" y="6944960"/>
                  <a:pt x="629124" y="6941206"/>
                  <a:pt x="685430" y="6941206"/>
                </a:cubicBezTo>
                <a:cubicBezTo>
                  <a:pt x="3080333" y="6948714"/>
                  <a:pt x="3080333" y="6948714"/>
                  <a:pt x="3080333" y="6948714"/>
                </a:cubicBezTo>
                <a:cubicBezTo>
                  <a:pt x="6623888" y="2841824"/>
                  <a:pt x="6623888" y="2841824"/>
                  <a:pt x="6623888" y="2841824"/>
                </a:cubicBezTo>
                <a:lnTo>
                  <a:pt x="5696708" y="2838070"/>
                </a:lnTo>
                <a:cubicBezTo>
                  <a:pt x="4086342" y="4696306"/>
                  <a:pt x="4086342" y="4696306"/>
                  <a:pt x="4086342" y="4696306"/>
                </a:cubicBezTo>
                <a:cubicBezTo>
                  <a:pt x="3992498" y="4812681"/>
                  <a:pt x="3849855" y="4884007"/>
                  <a:pt x="3688443" y="4884007"/>
                </a:cubicBezTo>
                <a:cubicBezTo>
                  <a:pt x="3399403" y="4884007"/>
                  <a:pt x="3166669" y="4651258"/>
                  <a:pt x="3166669" y="4365953"/>
                </a:cubicBezTo>
                <a:cubicBezTo>
                  <a:pt x="3166669" y="4208284"/>
                  <a:pt x="3234237" y="4069386"/>
                  <a:pt x="3343097" y="3975536"/>
                </a:cubicBezTo>
                <a:cubicBezTo>
                  <a:pt x="5077337" y="1978401"/>
                  <a:pt x="5077337" y="1978401"/>
                  <a:pt x="5077337" y="1978401"/>
                </a:cubicBezTo>
                <a:cubicBezTo>
                  <a:pt x="5171181" y="1862026"/>
                  <a:pt x="5313824" y="1790700"/>
                  <a:pt x="5478990" y="1790700"/>
                </a:cubicBezTo>
                <a:close/>
                <a:moveTo>
                  <a:pt x="9252509" y="0"/>
                </a:moveTo>
                <a:cubicBezTo>
                  <a:pt x="9823713" y="0"/>
                  <a:pt x="10286766" y="463053"/>
                  <a:pt x="10286766" y="1034257"/>
                </a:cubicBezTo>
                <a:cubicBezTo>
                  <a:pt x="10286766" y="1605461"/>
                  <a:pt x="9823713" y="2068514"/>
                  <a:pt x="9252509" y="2068514"/>
                </a:cubicBezTo>
                <a:cubicBezTo>
                  <a:pt x="8681305" y="2068514"/>
                  <a:pt x="8218252" y="1605461"/>
                  <a:pt x="8218252" y="1034257"/>
                </a:cubicBezTo>
                <a:cubicBezTo>
                  <a:pt x="8218252" y="463053"/>
                  <a:pt x="8681305" y="0"/>
                  <a:pt x="9252509" y="0"/>
                </a:cubicBezTo>
                <a:close/>
              </a:path>
            </a:pathLst>
          </a:custGeom>
          <a:solidFill>
            <a:srgbClr val="005DA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TRjMjMwZmY0NGI4OTQ1N2FkYmIwMTAxMDkwMWZiM2IifQ=="/>
  <p:tag name="KSO_WPP_MARK_KEY" val="c958a152-babd-4008-b0bb-b153e721c94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1a169cc-4dab-4c76-b91a-b957d79e27c0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9950dd8b-e604-433b-acc3-ea0e350c1bab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  <p:tag name="MH_ORDER" val="Rectangle 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  <p:tag name="MH_ORDER" val="文本框 3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160</Words>
  <Application>Microsoft Office PowerPoint</Application>
  <PresentationFormat>宽屏</PresentationFormat>
  <Paragraphs>35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等线</vt:lpstr>
      <vt:lpstr>等线 Light</vt:lpstr>
      <vt:lpstr>宋体</vt:lpstr>
      <vt:lpstr>微软雅黑</vt:lpstr>
      <vt:lpstr>Arial</vt:lpstr>
      <vt:lpstr>Britannic Bold</vt:lpstr>
      <vt:lpstr>Wingdings</vt:lpstr>
      <vt:lpstr>Office 主题​​</vt:lpstr>
      <vt:lpstr>1_Office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现有丝锭包装运输问题点说明</dc:title>
  <dc:creator>张珂</dc:creator>
  <cp:lastModifiedBy>珂 张</cp:lastModifiedBy>
  <cp:revision>743</cp:revision>
  <dcterms:created xsi:type="dcterms:W3CDTF">2019-02-14T00:53:00Z</dcterms:created>
  <dcterms:modified xsi:type="dcterms:W3CDTF">2024-02-02T04:59:33Z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2052-12.1.0.16120</vt:lpwstr>
  </property>
  <property fmtid="{D5CDD505-2E9C-101B-9397-08002B2CF9AE}" pid="4" name="ICV">
    <vt:lpwstr>3B88DB523DBE44828A07A04202FBE06E</vt:lpwstr>
  </property>
</Properties>
</file>