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7" r:id="rId4"/>
    <p:sldId id="259" r:id="rId5"/>
    <p:sldId id="263" r:id="rId6"/>
    <p:sldId id="261" r:id="rId7"/>
    <p:sldId id="262" r:id="rId8"/>
    <p:sldId id="260" r:id="rId9"/>
    <p:sldId id="264" r:id="rId1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28" autoAdjust="0"/>
  </p:normalViewPr>
  <p:slideViewPr>
    <p:cSldViewPr>
      <p:cViewPr varScale="1">
        <p:scale>
          <a:sx n="107" d="100"/>
          <a:sy n="107" d="100"/>
        </p:scale>
        <p:origin x="-16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5403C-29A4-42C9-99F9-0F4A67282211}" type="datetimeFigureOut">
              <a:rPr lang="zh-CN" altLang="en-US" smtClean="0"/>
              <a:t>2024/4/29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B81BE0-E64E-460B-AD22-02274BD102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880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81BE0-E64E-460B-AD22-02274BD1028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013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81BE0-E64E-460B-AD22-02274BD1028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013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B6BA-518F-4E92-B47C-5508519527EB}" type="datetimeFigureOut">
              <a:rPr lang="zh-CN" altLang="en-US" smtClean="0"/>
              <a:t>2024/4/29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AF69-8D4D-4278-80A4-5821D2F03E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3354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B6BA-518F-4E92-B47C-5508519527EB}" type="datetimeFigureOut">
              <a:rPr lang="zh-CN" altLang="en-US" smtClean="0"/>
              <a:t>2024/4/29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AF69-8D4D-4278-80A4-5821D2F03E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5281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B6BA-518F-4E92-B47C-5508519527EB}" type="datetimeFigureOut">
              <a:rPr lang="zh-CN" altLang="en-US" smtClean="0"/>
              <a:t>2024/4/29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AF69-8D4D-4278-80A4-5821D2F03E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690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B6BA-518F-4E92-B47C-5508519527EB}" type="datetimeFigureOut">
              <a:rPr lang="zh-CN" altLang="en-US" smtClean="0"/>
              <a:t>2024/4/29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AF69-8D4D-4278-80A4-5821D2F03E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2040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B6BA-518F-4E92-B47C-5508519527EB}" type="datetimeFigureOut">
              <a:rPr lang="zh-CN" altLang="en-US" smtClean="0"/>
              <a:t>2024/4/29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AF69-8D4D-4278-80A4-5821D2F03E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2151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B6BA-518F-4E92-B47C-5508519527EB}" type="datetimeFigureOut">
              <a:rPr lang="zh-CN" altLang="en-US" smtClean="0"/>
              <a:t>2024/4/29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AF69-8D4D-4278-80A4-5821D2F03E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6253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B6BA-518F-4E92-B47C-5508519527EB}" type="datetimeFigureOut">
              <a:rPr lang="zh-CN" altLang="en-US" smtClean="0"/>
              <a:t>2024/4/29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AF69-8D4D-4278-80A4-5821D2F03E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6692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B6BA-518F-4E92-B47C-5508519527EB}" type="datetimeFigureOut">
              <a:rPr lang="zh-CN" altLang="en-US" smtClean="0"/>
              <a:t>2024/4/29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AF69-8D4D-4278-80A4-5821D2F03E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1467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B6BA-518F-4E92-B47C-5508519527EB}" type="datetimeFigureOut">
              <a:rPr lang="zh-CN" altLang="en-US" smtClean="0"/>
              <a:t>2024/4/29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AF69-8D4D-4278-80A4-5821D2F03E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696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B6BA-518F-4E92-B47C-5508519527EB}" type="datetimeFigureOut">
              <a:rPr lang="zh-CN" altLang="en-US" smtClean="0"/>
              <a:t>2024/4/29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AF69-8D4D-4278-80A4-5821D2F03E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379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B6BA-518F-4E92-B47C-5508519527EB}" type="datetimeFigureOut">
              <a:rPr lang="zh-CN" altLang="en-US" smtClean="0"/>
              <a:t>2024/4/29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AF69-8D4D-4278-80A4-5821D2F03E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4820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EB6BA-518F-4E92-B47C-5508519527EB}" type="datetimeFigureOut">
              <a:rPr lang="zh-CN" altLang="en-US" smtClean="0"/>
              <a:t>2024/4/29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6AF69-8D4D-4278-80A4-5821D2F03E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02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2636912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latin typeface="+mn-ea"/>
              </a:rPr>
              <a:t>G3</a:t>
            </a:r>
            <a:r>
              <a:rPr lang="zh-CN" altLang="en-US" sz="4000" dirty="0" smtClean="0">
                <a:latin typeface="+mn-ea"/>
              </a:rPr>
              <a:t>转盘改制方案</a:t>
            </a:r>
            <a:r>
              <a:rPr lang="en-US" altLang="zh-CN" sz="4000" dirty="0" smtClean="0">
                <a:latin typeface="+mn-ea"/>
              </a:rPr>
              <a:t>-</a:t>
            </a:r>
            <a:r>
              <a:rPr lang="en-US" altLang="zh-CN" sz="2800" dirty="0" smtClean="0">
                <a:latin typeface="+mn-ea"/>
              </a:rPr>
              <a:t>2024.04.29</a:t>
            </a:r>
            <a:endParaRPr lang="zh-CN" altLang="en-US" sz="2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60611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52" y="908720"/>
            <a:ext cx="4287120" cy="12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9773" y="193513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转盘改制</a:t>
            </a:r>
            <a:r>
              <a:rPr lang="zh-CN" altLang="en-US" dirty="0" smtClean="0"/>
              <a:t>方案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5906294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</a:t>
            </a:r>
            <a:r>
              <a:rPr lang="zh-CN" altLang="en-US" dirty="0" smtClean="0"/>
              <a:t>、下</a:t>
            </a:r>
            <a:r>
              <a:rPr lang="zh-CN" altLang="en-US" dirty="0"/>
              <a:t>转盘</a:t>
            </a:r>
            <a:r>
              <a:rPr lang="zh-CN" altLang="en-US" dirty="0" smtClean="0"/>
              <a:t>新增</a:t>
            </a:r>
            <a:r>
              <a:rPr lang="en-US" altLang="zh-CN" dirty="0" smtClean="0"/>
              <a:t>2</a:t>
            </a:r>
            <a:r>
              <a:rPr lang="zh-CN" altLang="en-US" dirty="0" smtClean="0"/>
              <a:t>个</a:t>
            </a:r>
            <a:r>
              <a:rPr lang="en-US" altLang="zh-CN" dirty="0" smtClean="0"/>
              <a:t>M8</a:t>
            </a:r>
            <a:r>
              <a:rPr lang="zh-CN" altLang="en-US" dirty="0" smtClean="0"/>
              <a:t>螺栓与</a:t>
            </a:r>
            <a:r>
              <a:rPr lang="zh-CN" altLang="en-US" dirty="0"/>
              <a:t>底支架</a:t>
            </a:r>
            <a:r>
              <a:rPr lang="zh-CN" altLang="en-US" dirty="0" smtClean="0"/>
              <a:t>连接，螺栓由技术提供。</a:t>
            </a:r>
            <a:endParaRPr lang="zh-CN" altLang="en-US" dirty="0"/>
          </a:p>
        </p:txBody>
      </p:sp>
      <p:sp>
        <p:nvSpPr>
          <p:cNvPr id="8" name="TextBox 4">
            <a:extLst>
              <a:ext uri="{FF2B5EF4-FFF2-40B4-BE49-F238E27FC236}">
                <a16:creationId xmlns="" xmlns:a16="http://schemas.microsoft.com/office/drawing/2014/main" id="{FC92AAAB-5162-3ABA-DD7C-4B27657CFE22}"/>
              </a:ext>
            </a:extLst>
          </p:cNvPr>
          <p:cNvSpPr txBox="1"/>
          <p:nvPr/>
        </p:nvSpPr>
        <p:spPr>
          <a:xfrm>
            <a:off x="193540" y="2420888"/>
            <a:ext cx="8482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zh-CN" altLang="en-US" dirty="0" smtClean="0"/>
              <a:t>上下转盘</a:t>
            </a:r>
            <a:r>
              <a:rPr lang="zh-CN" altLang="en-US" dirty="0"/>
              <a:t>数据</a:t>
            </a:r>
            <a:r>
              <a:rPr lang="zh-CN" altLang="en-US" dirty="0" smtClean="0"/>
              <a:t>位置增加四</a:t>
            </a:r>
            <a:r>
              <a:rPr lang="zh-CN" altLang="en-US" dirty="0" smtClean="0"/>
              <a:t>个限位柱</a:t>
            </a:r>
            <a:r>
              <a:rPr lang="zh-CN" altLang="en-US" dirty="0" smtClean="0"/>
              <a:t>，绿色为</a:t>
            </a:r>
            <a:r>
              <a:rPr lang="en-US" altLang="zh-CN" dirty="0"/>
              <a:t>20#</a:t>
            </a:r>
            <a:r>
              <a:rPr lang="zh-CN" altLang="en-US" dirty="0" smtClean="0"/>
              <a:t>钢与上板焊接，蓝色为硬橡胶与下板卡接</a:t>
            </a:r>
            <a:r>
              <a:rPr lang="zh-CN" altLang="en-US" dirty="0" smtClean="0"/>
              <a:t>，</a:t>
            </a:r>
            <a:r>
              <a:rPr lang="zh-CN" altLang="en-US" dirty="0" smtClean="0"/>
              <a:t>限位柱上下</a:t>
            </a:r>
            <a:r>
              <a:rPr lang="zh-CN" altLang="en-US" dirty="0" smtClean="0"/>
              <a:t>间隙</a:t>
            </a:r>
            <a:r>
              <a:rPr lang="en-US" altLang="zh-CN" dirty="0" smtClean="0"/>
              <a:t>0.5mm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4067944" y="1125079"/>
            <a:ext cx="360040" cy="4156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2159732" y="1124745"/>
            <a:ext cx="360040" cy="4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35434"/>
            <a:ext cx="3702757" cy="23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矩形 20"/>
          <p:cNvSpPr/>
          <p:nvPr/>
        </p:nvSpPr>
        <p:spPr>
          <a:xfrm>
            <a:off x="6395943" y="5163152"/>
            <a:ext cx="224993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6405916" y="3717032"/>
            <a:ext cx="224993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53" y="3398091"/>
            <a:ext cx="3541162" cy="23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矩形 22"/>
          <p:cNvSpPr/>
          <p:nvPr/>
        </p:nvSpPr>
        <p:spPr>
          <a:xfrm>
            <a:off x="2472724" y="3645024"/>
            <a:ext cx="224993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2472723" y="5163152"/>
            <a:ext cx="224993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6839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4">
            <a:extLst>
              <a:ext uri="{FF2B5EF4-FFF2-40B4-BE49-F238E27FC236}">
                <a16:creationId xmlns="" xmlns:a16="http://schemas.microsoft.com/office/drawing/2014/main" id="{F65FC22F-4142-1100-58B8-FA822315215E}"/>
              </a:ext>
            </a:extLst>
          </p:cNvPr>
          <p:cNvSpPr txBox="1"/>
          <p:nvPr/>
        </p:nvSpPr>
        <p:spPr>
          <a:xfrm>
            <a:off x="323528" y="5445224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3</a:t>
            </a:r>
            <a:r>
              <a:rPr lang="zh-CN" altLang="en-US" dirty="0" smtClean="0"/>
              <a:t>、</a:t>
            </a:r>
            <a:r>
              <a:rPr lang="zh-CN" altLang="en-US" dirty="0"/>
              <a:t>上下转盘新增</a:t>
            </a:r>
            <a:r>
              <a:rPr lang="en-US" altLang="zh-CN" dirty="0"/>
              <a:t>4</a:t>
            </a:r>
            <a:r>
              <a:rPr lang="zh-CN" altLang="en-US" dirty="0"/>
              <a:t>个限位块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31505"/>
            <a:ext cx="3690937" cy="232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809936"/>
            <a:ext cx="3652837" cy="232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4">
            <a:extLst>
              <a:ext uri="{FF2B5EF4-FFF2-40B4-BE49-F238E27FC236}">
                <a16:creationId xmlns="" xmlns:a16="http://schemas.microsoft.com/office/drawing/2014/main" id="{F65FC22F-4142-1100-58B8-FA822315215E}"/>
              </a:ext>
            </a:extLst>
          </p:cNvPr>
          <p:cNvSpPr txBox="1"/>
          <p:nvPr/>
        </p:nvSpPr>
        <p:spPr>
          <a:xfrm>
            <a:off x="136658" y="129900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上</a:t>
            </a:r>
            <a:r>
              <a:rPr lang="zh-CN" altLang="en-US" dirty="0" smtClean="0"/>
              <a:t>转盘</a:t>
            </a:r>
            <a:endParaRPr lang="zh-CN" altLang="en-US" dirty="0"/>
          </a:p>
        </p:txBody>
      </p:sp>
      <p:sp>
        <p:nvSpPr>
          <p:cNvPr id="9" name="TextBox 4">
            <a:extLst>
              <a:ext uri="{FF2B5EF4-FFF2-40B4-BE49-F238E27FC236}">
                <a16:creationId xmlns="" xmlns:a16="http://schemas.microsoft.com/office/drawing/2014/main" id="{F65FC22F-4142-1100-58B8-FA822315215E}"/>
              </a:ext>
            </a:extLst>
          </p:cNvPr>
          <p:cNvSpPr txBox="1"/>
          <p:nvPr/>
        </p:nvSpPr>
        <p:spPr>
          <a:xfrm>
            <a:off x="179512" y="380968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下转盘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7668680" y="4179014"/>
            <a:ext cx="360040" cy="5633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7668344" y="3234316"/>
            <a:ext cx="360040" cy="5633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726740" y="4179014"/>
            <a:ext cx="360040" cy="5633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691680" y="3234317"/>
            <a:ext cx="360040" cy="5633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334880" y="1772816"/>
            <a:ext cx="360040" cy="5633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9931"/>
            <a:ext cx="3672408" cy="2275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99034"/>
            <a:ext cx="3384376" cy="2065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矩形 17"/>
          <p:cNvSpPr/>
          <p:nvPr/>
        </p:nvSpPr>
        <p:spPr>
          <a:xfrm>
            <a:off x="7608586" y="836712"/>
            <a:ext cx="360040" cy="5633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7608586" y="1772816"/>
            <a:ext cx="360040" cy="5633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331640" y="620688"/>
            <a:ext cx="360040" cy="5633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594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4">
            <a:extLst>
              <a:ext uri="{FF2B5EF4-FFF2-40B4-BE49-F238E27FC236}">
                <a16:creationId xmlns="" xmlns:a16="http://schemas.microsoft.com/office/drawing/2014/main" id="{F65FC22F-4142-1100-58B8-FA822315215E}"/>
              </a:ext>
            </a:extLst>
          </p:cNvPr>
          <p:cNvSpPr txBox="1"/>
          <p:nvPr/>
        </p:nvSpPr>
        <p:spPr>
          <a:xfrm>
            <a:off x="395536" y="6020734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4</a:t>
            </a:r>
            <a:r>
              <a:rPr lang="zh-CN" altLang="en-US" dirty="0" smtClean="0"/>
              <a:t>、螺母力矩由</a:t>
            </a:r>
            <a:r>
              <a:rPr lang="en-US" altLang="zh-CN" dirty="0" smtClean="0"/>
              <a:t>27±3N.m</a:t>
            </a:r>
            <a:r>
              <a:rPr lang="zh-CN" altLang="en-US" dirty="0" smtClean="0"/>
              <a:t>改为</a:t>
            </a:r>
            <a:r>
              <a:rPr lang="en-US" altLang="zh-CN" dirty="0" smtClean="0"/>
              <a:t>40±5N.m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sp>
        <p:nvSpPr>
          <p:cNvPr id="8" name="TextBox 4">
            <a:extLst>
              <a:ext uri="{FF2B5EF4-FFF2-40B4-BE49-F238E27FC236}">
                <a16:creationId xmlns="" xmlns:a16="http://schemas.microsoft.com/office/drawing/2014/main" id="{F65FC22F-4142-1100-58B8-FA822315215E}"/>
              </a:ext>
            </a:extLst>
          </p:cNvPr>
          <p:cNvSpPr txBox="1"/>
          <p:nvPr/>
        </p:nvSpPr>
        <p:spPr>
          <a:xfrm>
            <a:off x="136658" y="129900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转盘上面</a:t>
            </a:r>
            <a:endParaRPr lang="zh-CN" altLang="en-US" dirty="0"/>
          </a:p>
        </p:txBody>
      </p:sp>
      <p:sp>
        <p:nvSpPr>
          <p:cNvPr id="9" name="TextBox 4">
            <a:extLst>
              <a:ext uri="{FF2B5EF4-FFF2-40B4-BE49-F238E27FC236}">
                <a16:creationId xmlns="" xmlns:a16="http://schemas.microsoft.com/office/drawing/2014/main" id="{F65FC22F-4142-1100-58B8-FA822315215E}"/>
              </a:ext>
            </a:extLst>
          </p:cNvPr>
          <p:cNvSpPr txBox="1"/>
          <p:nvPr/>
        </p:nvSpPr>
        <p:spPr>
          <a:xfrm>
            <a:off x="203212" y="429309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转盘底面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18429"/>
            <a:ext cx="4465053" cy="2779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矩形 19"/>
          <p:cNvSpPr/>
          <p:nvPr/>
        </p:nvSpPr>
        <p:spPr>
          <a:xfrm>
            <a:off x="3707904" y="1196752"/>
            <a:ext cx="360040" cy="3925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4283968" y="1188582"/>
            <a:ext cx="360040" cy="3925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3346766" y="1712092"/>
            <a:ext cx="360040" cy="3925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4572000" y="1712092"/>
            <a:ext cx="360040" cy="3925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3669411" y="2204864"/>
            <a:ext cx="360040" cy="3925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283968" y="2215435"/>
            <a:ext cx="360040" cy="3925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373" y="3300910"/>
            <a:ext cx="4134787" cy="2556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矩形 25"/>
          <p:cNvSpPr/>
          <p:nvPr/>
        </p:nvSpPr>
        <p:spPr>
          <a:xfrm>
            <a:off x="3347864" y="3900582"/>
            <a:ext cx="360040" cy="3925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3923928" y="3886446"/>
            <a:ext cx="360040" cy="3925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3089730" y="4383094"/>
            <a:ext cx="360040" cy="3925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4211960" y="4386543"/>
            <a:ext cx="360040" cy="3925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3347864" y="4869160"/>
            <a:ext cx="360040" cy="3925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899402" y="4869160"/>
            <a:ext cx="360040" cy="3925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748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4">
            <a:extLst>
              <a:ext uri="{FF2B5EF4-FFF2-40B4-BE49-F238E27FC236}">
                <a16:creationId xmlns="" xmlns:a16="http://schemas.microsoft.com/office/drawing/2014/main" id="{F65FC22F-4142-1100-58B8-FA822315215E}"/>
              </a:ext>
            </a:extLst>
          </p:cNvPr>
          <p:cNvSpPr txBox="1"/>
          <p:nvPr/>
        </p:nvSpPr>
        <p:spPr>
          <a:xfrm>
            <a:off x="395536" y="6020734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5</a:t>
            </a:r>
            <a:r>
              <a:rPr lang="zh-CN" altLang="en-US" dirty="0" smtClean="0"/>
              <a:t>、解锁</a:t>
            </a:r>
            <a:r>
              <a:rPr lang="zh-CN" altLang="en-US" dirty="0"/>
              <a:t>钣</a:t>
            </a:r>
            <a:r>
              <a:rPr lang="zh-CN" altLang="en-US" dirty="0" smtClean="0"/>
              <a:t>金固定由销子</a:t>
            </a:r>
            <a:r>
              <a:rPr lang="en-US" altLang="zh-CN" dirty="0" smtClean="0"/>
              <a:t>+</a:t>
            </a:r>
            <a:r>
              <a:rPr lang="zh-CN" altLang="en-US" dirty="0"/>
              <a:t>开口挡圈变更</a:t>
            </a:r>
            <a:r>
              <a:rPr lang="zh-CN" altLang="en-US" dirty="0" smtClean="0"/>
              <a:t>为螺栓</a:t>
            </a:r>
            <a:r>
              <a:rPr lang="en-US" altLang="zh-CN" dirty="0" smtClean="0"/>
              <a:t>+</a:t>
            </a:r>
            <a:r>
              <a:rPr lang="zh-CN" altLang="en-US" dirty="0" smtClean="0"/>
              <a:t>螺母（黄色部分）。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83" y="1124744"/>
            <a:ext cx="5786291" cy="3513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矩形 31"/>
          <p:cNvSpPr/>
          <p:nvPr/>
        </p:nvSpPr>
        <p:spPr>
          <a:xfrm>
            <a:off x="5004048" y="2454532"/>
            <a:ext cx="360040" cy="8535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346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4">
            <a:extLst>
              <a:ext uri="{FF2B5EF4-FFF2-40B4-BE49-F238E27FC236}">
                <a16:creationId xmlns="" xmlns:a16="http://schemas.microsoft.com/office/drawing/2014/main" id="{F65FC22F-4142-1100-58B8-FA822315215E}"/>
              </a:ext>
            </a:extLst>
          </p:cNvPr>
          <p:cNvSpPr txBox="1"/>
          <p:nvPr/>
        </p:nvSpPr>
        <p:spPr>
          <a:xfrm>
            <a:off x="394864" y="6020734"/>
            <a:ext cx="6553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6</a:t>
            </a:r>
            <a:r>
              <a:rPr lang="zh-CN" altLang="en-US" dirty="0" smtClean="0"/>
              <a:t>、</a:t>
            </a:r>
            <a:r>
              <a:rPr lang="zh-CN" altLang="en-US" dirty="0"/>
              <a:t>限位</a:t>
            </a:r>
            <a:r>
              <a:rPr lang="zh-CN" altLang="en-US" dirty="0" smtClean="0"/>
              <a:t>柱</a:t>
            </a:r>
            <a:r>
              <a:rPr lang="en-US" altLang="zh-CN" dirty="0" smtClean="0"/>
              <a:t>1</a:t>
            </a:r>
            <a:r>
              <a:rPr lang="zh-CN" altLang="en-US" dirty="0" smtClean="0"/>
              <a:t>要求</a:t>
            </a:r>
            <a:r>
              <a:rPr lang="zh-CN" altLang="en-US" dirty="0" smtClean="0"/>
              <a:t>：</a:t>
            </a:r>
            <a:r>
              <a:rPr lang="zh-CN" altLang="en-US" dirty="0"/>
              <a:t>直径</a:t>
            </a:r>
            <a:r>
              <a:rPr lang="en-US" altLang="zh-CN" dirty="0" smtClean="0"/>
              <a:t>20mm</a:t>
            </a:r>
            <a:r>
              <a:rPr lang="zh-CN" altLang="en-US" dirty="0"/>
              <a:t>，长度</a:t>
            </a:r>
            <a:r>
              <a:rPr lang="en-US" altLang="zh-CN" dirty="0"/>
              <a:t>14.5mm</a:t>
            </a:r>
            <a:r>
              <a:rPr lang="zh-CN" altLang="en-US" dirty="0"/>
              <a:t>，倒角</a:t>
            </a:r>
            <a:r>
              <a:rPr lang="en-US" altLang="zh-CN" dirty="0" smtClean="0"/>
              <a:t>R1mm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  </a:t>
            </a:r>
            <a:r>
              <a:rPr lang="zh-CN" altLang="en-US" dirty="0" smtClean="0"/>
              <a:t>限位</a:t>
            </a:r>
            <a:r>
              <a:rPr lang="zh-CN" altLang="en-US" dirty="0" smtClean="0"/>
              <a:t>柱</a:t>
            </a:r>
            <a:r>
              <a:rPr lang="en-US" altLang="zh-CN" dirty="0" smtClean="0"/>
              <a:t>1</a:t>
            </a:r>
            <a:r>
              <a:rPr lang="zh-CN" altLang="en-US" dirty="0" smtClean="0"/>
              <a:t>材料</a:t>
            </a:r>
            <a:r>
              <a:rPr lang="zh-CN" altLang="en-US" dirty="0" smtClean="0"/>
              <a:t>：</a:t>
            </a:r>
            <a:r>
              <a:rPr lang="en-US" altLang="zh-CN" dirty="0" smtClean="0"/>
              <a:t>20</a:t>
            </a:r>
            <a:r>
              <a:rPr lang="en-US" altLang="zh-CN" dirty="0" smtClean="0">
                <a:latin typeface="宋体"/>
                <a:ea typeface="宋体"/>
              </a:rPr>
              <a:t>#</a:t>
            </a:r>
            <a:r>
              <a:rPr lang="zh-CN" altLang="en-US" dirty="0" smtClean="0">
                <a:latin typeface="宋体"/>
                <a:ea typeface="宋体"/>
              </a:rPr>
              <a:t>钢</a:t>
            </a:r>
            <a:endParaRPr lang="zh-CN" altLang="en-US" dirty="0"/>
          </a:p>
        </p:txBody>
      </p:sp>
      <p:pic>
        <p:nvPicPr>
          <p:cNvPr id="1026" name="Picture 2" descr="C:\Users\Administrator\AppData\Local\Temp\企业微信截图_1702559899958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4544682" cy="374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401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4">
            <a:extLst>
              <a:ext uri="{FF2B5EF4-FFF2-40B4-BE49-F238E27FC236}">
                <a16:creationId xmlns="" xmlns:a16="http://schemas.microsoft.com/office/drawing/2014/main" id="{F65FC22F-4142-1100-58B8-FA822315215E}"/>
              </a:ext>
            </a:extLst>
          </p:cNvPr>
          <p:cNvSpPr txBox="1"/>
          <p:nvPr/>
        </p:nvSpPr>
        <p:spPr>
          <a:xfrm>
            <a:off x="394864" y="6020734"/>
            <a:ext cx="6553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7</a:t>
            </a:r>
            <a:r>
              <a:rPr lang="zh-CN" altLang="en-US" dirty="0" smtClean="0"/>
              <a:t>、</a:t>
            </a:r>
            <a:r>
              <a:rPr lang="zh-CN" altLang="en-US" dirty="0"/>
              <a:t>限位</a:t>
            </a:r>
            <a:r>
              <a:rPr lang="zh-CN" altLang="en-US" dirty="0" smtClean="0"/>
              <a:t>柱</a:t>
            </a:r>
            <a:r>
              <a:rPr lang="en-US" altLang="zh-CN" dirty="0" smtClean="0"/>
              <a:t>2</a:t>
            </a:r>
            <a:r>
              <a:rPr lang="zh-CN" altLang="en-US" dirty="0" smtClean="0"/>
              <a:t>要求</a:t>
            </a:r>
            <a:r>
              <a:rPr lang="zh-CN" altLang="en-US" dirty="0" smtClean="0"/>
              <a:t>：</a:t>
            </a:r>
            <a:r>
              <a:rPr lang="zh-CN" altLang="en-US" dirty="0"/>
              <a:t>直径</a:t>
            </a:r>
            <a:r>
              <a:rPr lang="en-US" altLang="zh-CN" dirty="0" smtClean="0"/>
              <a:t>20mm</a:t>
            </a:r>
            <a:r>
              <a:rPr lang="zh-CN" altLang="en-US" dirty="0"/>
              <a:t>，长度</a:t>
            </a:r>
            <a:r>
              <a:rPr lang="en-US" altLang="zh-CN" dirty="0" smtClean="0"/>
              <a:t>15mm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  </a:t>
            </a:r>
            <a:r>
              <a:rPr lang="zh-CN" altLang="en-US" dirty="0" smtClean="0"/>
              <a:t>限位</a:t>
            </a:r>
            <a:r>
              <a:rPr lang="zh-CN" altLang="en-US" dirty="0" smtClean="0"/>
              <a:t>柱</a:t>
            </a:r>
            <a:r>
              <a:rPr lang="en-US" altLang="zh-CN" dirty="0" smtClean="0"/>
              <a:t>2</a:t>
            </a:r>
            <a:r>
              <a:rPr lang="zh-CN" altLang="en-US" dirty="0" smtClean="0"/>
              <a:t>材料：</a:t>
            </a:r>
            <a:r>
              <a:rPr lang="zh-CN" altLang="en-US" dirty="0" smtClean="0"/>
              <a:t>硬橡胶</a:t>
            </a:r>
            <a:endParaRPr lang="zh-CN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50" y="980728"/>
            <a:ext cx="5610225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5141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4">
            <a:extLst>
              <a:ext uri="{FF2B5EF4-FFF2-40B4-BE49-F238E27FC236}">
                <a16:creationId xmlns="" xmlns:a16="http://schemas.microsoft.com/office/drawing/2014/main" id="{F65FC22F-4142-1100-58B8-FA822315215E}"/>
              </a:ext>
            </a:extLst>
          </p:cNvPr>
          <p:cNvSpPr txBox="1"/>
          <p:nvPr/>
        </p:nvSpPr>
        <p:spPr>
          <a:xfrm>
            <a:off x="394864" y="5693367"/>
            <a:ext cx="7561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8</a:t>
            </a:r>
            <a:r>
              <a:rPr lang="zh-CN" altLang="en-US" dirty="0" smtClean="0"/>
              <a:t>、</a:t>
            </a:r>
            <a:r>
              <a:rPr lang="en-US" altLang="zh-CN" dirty="0" smtClean="0"/>
              <a:t>M8</a:t>
            </a:r>
            <a:r>
              <a:rPr lang="zh-CN" altLang="en-US" dirty="0" smtClean="0"/>
              <a:t>螺栓：技术提供</a:t>
            </a:r>
            <a:endParaRPr lang="en-US" altLang="zh-CN" dirty="0" smtClean="0"/>
          </a:p>
          <a:p>
            <a:r>
              <a:rPr lang="en-US" altLang="zh-CN" dirty="0"/>
              <a:t>  </a:t>
            </a:r>
            <a:r>
              <a:rPr lang="en-US" altLang="zh-CN" dirty="0" smtClean="0"/>
              <a:t>     M8</a:t>
            </a:r>
            <a:r>
              <a:rPr lang="zh-CN" altLang="en-US" dirty="0" smtClean="0"/>
              <a:t>螺母件号：</a:t>
            </a:r>
            <a:r>
              <a:rPr lang="en-US" altLang="zh-CN" dirty="0" smtClean="0"/>
              <a:t>BFA0000110</a:t>
            </a:r>
            <a:r>
              <a:rPr lang="zh-CN" altLang="en-US" dirty="0" smtClean="0"/>
              <a:t>（</a:t>
            </a:r>
            <a:r>
              <a:rPr lang="en-US" altLang="zh-CN" dirty="0" smtClean="0"/>
              <a:t>Q33008F31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r>
              <a:rPr lang="en-US" altLang="zh-CN" dirty="0" smtClean="0"/>
              <a:t>       </a:t>
            </a:r>
            <a:r>
              <a:rPr lang="zh-CN" altLang="en-US" dirty="0" smtClean="0"/>
              <a:t>件名：全金属六角法兰面锁紧螺母</a:t>
            </a:r>
            <a:endParaRPr lang="zh-CN" altLang="en-US" dirty="0"/>
          </a:p>
        </p:txBody>
      </p:sp>
      <p:sp>
        <p:nvSpPr>
          <p:cNvPr id="33" name="TextBox 4">
            <a:extLst>
              <a:ext uri="{FF2B5EF4-FFF2-40B4-BE49-F238E27FC236}">
                <a16:creationId xmlns="" xmlns:a16="http://schemas.microsoft.com/office/drawing/2014/main" id="{F65FC22F-4142-1100-58B8-FA822315215E}"/>
              </a:ext>
            </a:extLst>
          </p:cNvPr>
          <p:cNvSpPr txBox="1"/>
          <p:nvPr/>
        </p:nvSpPr>
        <p:spPr>
          <a:xfrm>
            <a:off x="5276655" y="4365104"/>
            <a:ext cx="2607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M8</a:t>
            </a:r>
            <a:r>
              <a:rPr lang="zh-CN" altLang="en-US" dirty="0" smtClean="0"/>
              <a:t>螺母：</a:t>
            </a:r>
            <a:r>
              <a:rPr lang="en-US" altLang="zh-CN" dirty="0" smtClean="0"/>
              <a:t>BFA0000110</a:t>
            </a:r>
            <a:r>
              <a:rPr lang="zh-CN" altLang="en-US" dirty="0"/>
              <a:t>（</a:t>
            </a:r>
            <a:r>
              <a:rPr lang="en-US" altLang="zh-CN" dirty="0"/>
              <a:t>Q33008F31</a:t>
            </a:r>
            <a:r>
              <a:rPr lang="zh-CN" altLang="en-US" dirty="0"/>
              <a:t>）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110" y="1844823"/>
            <a:ext cx="2648870" cy="2277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65FC22F-4142-1100-58B8-FA822315215E}"/>
              </a:ext>
            </a:extLst>
          </p:cNvPr>
          <p:cNvSpPr txBox="1"/>
          <p:nvPr/>
        </p:nvSpPr>
        <p:spPr>
          <a:xfrm>
            <a:off x="1734647" y="4365104"/>
            <a:ext cx="2520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M8</a:t>
            </a:r>
            <a:r>
              <a:rPr lang="zh-CN" altLang="en-US" dirty="0" smtClean="0"/>
              <a:t>螺栓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989" y="2204864"/>
            <a:ext cx="1811594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4025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4">
            <a:extLst>
              <a:ext uri="{FF2B5EF4-FFF2-40B4-BE49-F238E27FC236}">
                <a16:creationId xmlns="" xmlns:a16="http://schemas.microsoft.com/office/drawing/2014/main" id="{F65FC22F-4142-1100-58B8-FA822315215E}"/>
              </a:ext>
            </a:extLst>
          </p:cNvPr>
          <p:cNvSpPr txBox="1"/>
          <p:nvPr/>
        </p:nvSpPr>
        <p:spPr>
          <a:xfrm>
            <a:off x="394864" y="5693367"/>
            <a:ext cx="7561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9</a:t>
            </a:r>
            <a:r>
              <a:rPr lang="zh-CN" altLang="en-US" dirty="0" smtClean="0"/>
              <a:t>、</a:t>
            </a:r>
            <a:r>
              <a:rPr lang="en-US" altLang="zh-CN" dirty="0" smtClean="0"/>
              <a:t>M6</a:t>
            </a:r>
            <a:r>
              <a:rPr lang="zh-CN" altLang="en-US" dirty="0" smtClean="0"/>
              <a:t>螺栓：见图纸</a:t>
            </a:r>
            <a:r>
              <a:rPr lang="en-US" altLang="zh-CN" dirty="0" smtClean="0"/>
              <a:t>       </a:t>
            </a:r>
          </a:p>
          <a:p>
            <a:r>
              <a:rPr lang="en-US" altLang="zh-CN" dirty="0" smtClean="0"/>
              <a:t>       M6</a:t>
            </a:r>
            <a:r>
              <a:rPr lang="zh-CN" altLang="en-US" dirty="0" smtClean="0"/>
              <a:t>螺母：</a:t>
            </a:r>
            <a:r>
              <a:rPr lang="en-US" altLang="zh-CN" dirty="0"/>
              <a:t>BFA0010025</a:t>
            </a:r>
            <a:r>
              <a:rPr lang="zh-CN" altLang="en-US" dirty="0" smtClean="0"/>
              <a:t>（</a:t>
            </a:r>
            <a:r>
              <a:rPr lang="en-US" altLang="zh-CN" dirty="0" smtClean="0"/>
              <a:t>Q33008F31</a:t>
            </a:r>
            <a:r>
              <a:rPr lang="zh-CN" altLang="en-US" dirty="0"/>
              <a:t>）全金属六角法兰面锁紧螺母</a:t>
            </a:r>
            <a:endParaRPr lang="en-US" altLang="zh-CN" dirty="0" smtClean="0"/>
          </a:p>
        </p:txBody>
      </p:sp>
      <p:sp>
        <p:nvSpPr>
          <p:cNvPr id="33" name="TextBox 4">
            <a:extLst>
              <a:ext uri="{FF2B5EF4-FFF2-40B4-BE49-F238E27FC236}">
                <a16:creationId xmlns="" xmlns:a16="http://schemas.microsoft.com/office/drawing/2014/main" id="{F65FC22F-4142-1100-58B8-FA822315215E}"/>
              </a:ext>
            </a:extLst>
          </p:cNvPr>
          <p:cNvSpPr txBox="1"/>
          <p:nvPr/>
        </p:nvSpPr>
        <p:spPr>
          <a:xfrm>
            <a:off x="5276655" y="4365104"/>
            <a:ext cx="2607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M6</a:t>
            </a:r>
            <a:r>
              <a:rPr lang="zh-CN" altLang="en-US" dirty="0" smtClean="0"/>
              <a:t>螺母：</a:t>
            </a:r>
            <a:r>
              <a:rPr lang="en-US" altLang="zh-CN" dirty="0"/>
              <a:t>BFA0010025</a:t>
            </a:r>
            <a:r>
              <a:rPr lang="zh-CN" altLang="en-US" dirty="0" smtClean="0"/>
              <a:t>（</a:t>
            </a:r>
            <a:r>
              <a:rPr lang="en-US" altLang="zh-CN" dirty="0" smtClean="0"/>
              <a:t>Q33006F31</a:t>
            </a:r>
            <a:r>
              <a:rPr lang="zh-CN" altLang="en-US" dirty="0"/>
              <a:t>）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110" y="1844823"/>
            <a:ext cx="2648870" cy="2277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65FC22F-4142-1100-58B8-FA822315215E}"/>
              </a:ext>
            </a:extLst>
          </p:cNvPr>
          <p:cNvSpPr txBox="1"/>
          <p:nvPr/>
        </p:nvSpPr>
        <p:spPr>
          <a:xfrm>
            <a:off x="1734647" y="4365104"/>
            <a:ext cx="2520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M6</a:t>
            </a:r>
            <a:r>
              <a:rPr lang="zh-CN" altLang="en-US" dirty="0" smtClean="0"/>
              <a:t>螺栓</a:t>
            </a:r>
            <a:endParaRPr lang="zh-CN" altLang="en-US" dirty="0"/>
          </a:p>
        </p:txBody>
      </p:sp>
      <p:pic>
        <p:nvPicPr>
          <p:cNvPr id="5122" name="Picture 2" descr="C:\Users\Administrator\AppData\Local\Temp\企业微信截图_1714388838122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4521793" cy="236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223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236</Words>
  <Application>Microsoft Office PowerPoint</Application>
  <PresentationFormat>全屏显示(4:3)</PresentationFormat>
  <Paragraphs>26</Paragraphs>
  <Slides>9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hp</dc:creator>
  <cp:lastModifiedBy>hp</cp:lastModifiedBy>
  <cp:revision>40</cp:revision>
  <dcterms:created xsi:type="dcterms:W3CDTF">2023-09-14T01:08:23Z</dcterms:created>
  <dcterms:modified xsi:type="dcterms:W3CDTF">2024-04-29T11:31:16Z</dcterms:modified>
</cp:coreProperties>
</file>