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3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93090" y="314325"/>
            <a:ext cx="5377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ym typeface="+mn-ea"/>
              </a:rPr>
              <a:t>IAA</a:t>
            </a:r>
            <a:r>
              <a:rPr lang="zh-CN" altLang="en-US">
                <a:sym typeface="+mn-ea"/>
              </a:rPr>
              <a:t>德国车</a:t>
            </a:r>
            <a:r>
              <a:rPr lang="zh-CN" altLang="en-US">
                <a:sym typeface="+mn-ea"/>
              </a:rPr>
              <a:t>展</a:t>
            </a:r>
            <a:r>
              <a:rPr lang="zh-CN" altLang="en-US"/>
              <a:t>轻卡欧马可底座模块化样件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890385" y="1821180"/>
            <a:ext cx="4782820" cy="272796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93090" y="1725295"/>
            <a:ext cx="4248785" cy="3407410"/>
          </a:xfrm>
          <a:prstGeom prst="rect">
            <a:avLst/>
          </a:prstGeom>
        </p:spPr>
      </p:pic>
      <p:sp>
        <p:nvSpPr>
          <p:cNvPr id="8" name="右箭头 7"/>
          <p:cNvSpPr/>
          <p:nvPr/>
        </p:nvSpPr>
        <p:spPr>
          <a:xfrm>
            <a:off x="5194300" y="3270250"/>
            <a:ext cx="1044575" cy="4413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785610" y="826135"/>
            <a:ext cx="50228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变化点说明：欧马可底座模块化总成（SLT0011260）取消周边红色支架和钢丝，内部结构不变，按照数据制作</a:t>
            </a:r>
            <a:r>
              <a:rPr lang="zh-CN" altLang="en-US"/>
              <a:t>样件。</a:t>
            </a:r>
            <a:endParaRPr lang="zh-CN" altLang="en-US"/>
          </a:p>
          <a:p>
            <a:r>
              <a:rPr lang="en-US" altLang="zh-CN" b="1"/>
              <a:t>  </a:t>
            </a:r>
            <a:r>
              <a:rPr lang="zh-CN" altLang="en-US" b="1"/>
              <a:t>另：上下钣金表面不做电泳处理。</a:t>
            </a:r>
            <a:endParaRPr lang="zh-CN" altLang="en-US" b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ZGIxOGFhNGNlYjNiMDA3ZmY3ZjBiYmUwYzI5NmRhNmQifQ==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WPS 演示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李彦凯</dc:creator>
  <cp:lastModifiedBy>liyankai</cp:lastModifiedBy>
  <cp:revision>3</cp:revision>
  <dcterms:created xsi:type="dcterms:W3CDTF">2024-05-08T02:45:00Z</dcterms:created>
  <dcterms:modified xsi:type="dcterms:W3CDTF">2024-05-08T03:09:45Z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6C6951C7A9BF47E6B787FF83CE0BBD98_12</vt:lpwstr>
  </property>
  <property fmtid="{D5CDD505-2E9C-101B-9397-08002B2CF9AE}" pid="3" name="KSOProductBuildVer">
    <vt:lpwstr>2052-12.1.0.15712</vt:lpwstr>
  </property>
</Properties>
</file>