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61" r:id="rId3"/>
    <p:sldId id="256" r:id="rId4"/>
    <p:sldId id="258" r:id="rId5"/>
    <p:sldId id="263" r:id="rId6"/>
    <p:sldId id="265" r:id="rId7"/>
    <p:sldId id="262" r:id="rId8"/>
    <p:sldId id="259" r:id="rId9"/>
    <p:sldId id="260" r:id="rId10"/>
    <p:sldId id="278" r:id="rId11"/>
    <p:sldId id="276" r:id="rId12"/>
    <p:sldId id="27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332" autoAdjust="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2FDF-5BE2-4336-B3A4-2A1C99B75374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EC372-2F29-49F2-B16A-F5DB2414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748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8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48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75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80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85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92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5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4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47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69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3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5BC25-1F4A-49A7-A6AC-35F015D3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F64AF8-7784-4762-BEAE-E46BE7AE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058D65-36A5-4639-AFE8-568F3DB5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89CAF-38D5-45F6-87D0-06B917C3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65E2C-626D-47B3-8A64-926F1E06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8D447-1FFF-41DD-ACF6-E04C10EF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8FC2C1-843F-47FF-B87D-3B1A94FEB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676B31-DADA-4FE3-87D5-18C63484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254C48-E225-43DD-8BA8-16322A11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B5D288-9628-4847-8E32-CAC6197A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1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288A94-E10F-47EF-A8E6-60B70AA8A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7F08EE-3FC6-4ABF-829A-0B9BDF153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2C9C0-3784-4445-B32C-485A621E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D66DC8-004E-4035-AEAF-7FD6E6BC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D26839-E5AD-453F-B63B-DFAC7E25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06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65306-4A9D-4651-9840-67A0F7BF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C04C6A-DB52-4DAB-9A9C-34C214CF4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4804B4-5931-4910-A6FB-0B84C651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4992AD-AC7B-430B-BB88-DAE7658B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899CDA-6A3E-449A-BA4E-FD5F60D6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4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FD236-44FA-49F3-B9C1-8A308829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76536-D6EF-48CD-8BA7-5CFA715F1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4C90FD-DFBB-4AF8-8EA1-D5C046B8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39794-6553-4052-88E3-6AF6159D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6DB244-9E3D-42F4-B77E-B555C21C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95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318649-6D07-443E-9013-B4F591A5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4F7C09-D7FD-45F9-AC84-DD6187D00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482EC-B552-4AF4-9DA4-119F5A310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47B22A-B66B-4F9F-A1E3-499C21FE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FFC0BF-1173-4B77-8883-DFF3C779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8F2671-A583-428A-9B21-6F80A67C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5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23CF4-B448-4F8F-BBBB-51E44B9A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3C4410-DF74-476B-89B2-C739C30C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2929F0-59DE-4837-B6D2-9FA43F628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BEAC48-AF62-477B-B2CD-067E01923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26DC78-4D31-4BED-AF16-BB7CBA1AC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D0B133-3F04-438C-8EC8-C9218ECF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C9186C-771B-4DC3-9511-240079DF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660C36-0D41-438F-ABE7-FB3374FF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50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8EA2D-9AD4-453B-A5D1-1370CA6A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843D9C-44DF-48CD-AA26-15AE73A6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FA52C1-D734-4561-AE74-36AC9218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67DB3B-CBFF-4203-8E6E-86401D06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83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2764EB-88DB-4377-9B7A-6DDCB422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80ADF8-9201-4CF3-8CEB-0D2DC722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792509-1F8A-436A-9666-A7948AFE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48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F94D9-9426-468D-99A3-571A5D04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C317DF-0987-4549-844C-6F24B0CF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CCBC7D-1A8A-44D6-80CE-8E4570C99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988E3F-D20A-4E1A-994C-F40F4ADF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04EC74-6354-4823-9A95-8046FA99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CDC2BE-15EA-4A36-8633-E0573BE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58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324D-DF43-4AE4-B584-F0CB618B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AFE718B-62B1-422E-880C-E3D9A029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3C4FB6-092F-40E8-88DF-40027E96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5389E4-2F18-458D-AA23-77FAC4BB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D6B417-7273-46CA-8A2F-FB399953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B61272-E115-41D2-902C-9FC1113B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11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833B31F-33FC-4ED3-AF1F-D55001C1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0A83BC-2EE5-4D16-A8BC-244B6ADEE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6AF815-D7BD-4934-85B9-4D7ED86BE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C8EA-F604-4409-B201-E584AB2029C1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D59A3-2552-4A73-8318-D4786A12A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1ED10D-802F-458A-B222-32F08160C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345BF7-3B9F-48A0-AB38-40E19572D76A}"/>
              </a:ext>
            </a:extLst>
          </p:cNvPr>
          <p:cNvSpPr txBox="1"/>
          <p:nvPr/>
        </p:nvSpPr>
        <p:spPr>
          <a:xfrm>
            <a:off x="1038953" y="2828835"/>
            <a:ext cx="999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/>
              <a:t>1.0 </a:t>
            </a:r>
            <a:r>
              <a:rPr lang="zh-CN" altLang="en-US" sz="7200" dirty="0"/>
              <a:t>防尘罩模具开发说明</a:t>
            </a:r>
          </a:p>
        </p:txBody>
      </p:sp>
    </p:spTree>
    <p:extLst>
      <p:ext uri="{BB962C8B-B14F-4D97-AF65-F5344CB8AC3E}">
        <p14:creationId xmlns:p14="http://schemas.microsoft.com/office/powerpoint/2010/main" val="187766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防尘罩孔说明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8448BC-A1DD-49E8-A694-A1CDB877DBB8}"/>
              </a:ext>
            </a:extLst>
          </p:cNvPr>
          <p:cNvSpPr txBox="1"/>
          <p:nvPr/>
        </p:nvSpPr>
        <p:spPr>
          <a:xfrm>
            <a:off x="511729" y="536895"/>
            <a:ext cx="383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4.</a:t>
            </a:r>
            <a:r>
              <a:rPr lang="zh-CN" altLang="en-US" b="1" dirty="0"/>
              <a:t>单独调整特征（可撕取）：避让孔</a:t>
            </a:r>
            <a:endParaRPr lang="en-US" altLang="zh-CN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A009842-03A7-425A-8AEF-DFB6143B176E}"/>
              </a:ext>
            </a:extLst>
          </p:cNvPr>
          <p:cNvSpPr txBox="1"/>
          <p:nvPr/>
        </p:nvSpPr>
        <p:spPr>
          <a:xfrm>
            <a:off x="4925870" y="553889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减震器锁止钩避让孔：有</a:t>
            </a:r>
            <a:r>
              <a:rPr lang="en-US" altLang="zh-CN" b="1" dirty="0"/>
              <a:t>/</a:t>
            </a:r>
            <a:r>
              <a:rPr lang="zh-CN" altLang="en-US" b="1" dirty="0"/>
              <a:t>无</a:t>
            </a:r>
            <a:endParaRPr lang="en-US" altLang="zh-CN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E7FA41-AD1C-4B36-99C3-5C1C6C0AF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" y="1277235"/>
            <a:ext cx="5452690" cy="3420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5A99229-DB07-4919-A097-12884FB21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88" y="1277235"/>
            <a:ext cx="5641254" cy="35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345BF7-3B9F-48A0-AB38-40E19572D76A}"/>
              </a:ext>
            </a:extLst>
          </p:cNvPr>
          <p:cNvSpPr txBox="1"/>
          <p:nvPr/>
        </p:nvSpPr>
        <p:spPr>
          <a:xfrm>
            <a:off x="2918687" y="2921168"/>
            <a:ext cx="6354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/>
              <a:t>5. </a:t>
            </a:r>
            <a:r>
              <a:rPr lang="zh-CN" altLang="en-US" sz="6000" dirty="0"/>
              <a:t>所有防尘罩状态</a:t>
            </a:r>
          </a:p>
        </p:txBody>
      </p:sp>
    </p:spTree>
    <p:extLst>
      <p:ext uri="{BB962C8B-B14F-4D97-AF65-F5344CB8AC3E}">
        <p14:creationId xmlns:p14="http://schemas.microsoft.com/office/powerpoint/2010/main" val="5233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732F950-026B-490B-BE35-C5691D98F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89" y="5173223"/>
            <a:ext cx="2426400" cy="148914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AAC287D-5282-4575-94A2-B50A8916F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89" y="1331953"/>
            <a:ext cx="2426400" cy="148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F49CB0E-8D4E-4882-B60E-88D880DB8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73" y="3254232"/>
            <a:ext cx="2426400" cy="15153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防尘罩所有状态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8448BC-A1DD-49E8-A694-A1CDB877DBB8}"/>
              </a:ext>
            </a:extLst>
          </p:cNvPr>
          <p:cNvSpPr txBox="1"/>
          <p:nvPr/>
        </p:nvSpPr>
        <p:spPr>
          <a:xfrm>
            <a:off x="511729" y="536895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5.</a:t>
            </a:r>
            <a:r>
              <a:rPr lang="zh-CN" altLang="en-US" b="1" dirty="0"/>
              <a:t>所有防尘罩状态</a:t>
            </a:r>
            <a:endParaRPr lang="en-US" altLang="zh-CN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3BE973-A369-4813-99D7-24257E3F6525}"/>
              </a:ext>
            </a:extLst>
          </p:cNvPr>
          <p:cNvSpPr txBox="1"/>
          <p:nvPr/>
        </p:nvSpPr>
        <p:spPr>
          <a:xfrm>
            <a:off x="1478095" y="958634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SHT0002041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9FF1F6-1395-4952-B0DE-C2DED7605E2F}"/>
              </a:ext>
            </a:extLst>
          </p:cNvPr>
          <p:cNvSpPr txBox="1"/>
          <p:nvPr/>
        </p:nvSpPr>
        <p:spPr>
          <a:xfrm>
            <a:off x="1478095" y="2874676"/>
            <a:ext cx="150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SHT0000278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27A8548-729E-42E8-8017-1E6576D1D6B5}"/>
              </a:ext>
            </a:extLst>
          </p:cNvPr>
          <p:cNvSpPr txBox="1"/>
          <p:nvPr/>
        </p:nvSpPr>
        <p:spPr>
          <a:xfrm>
            <a:off x="1480184" y="4807979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SHT0000995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0763DA-38F3-4900-B778-274CB2A48AF3}"/>
              </a:ext>
            </a:extLst>
          </p:cNvPr>
          <p:cNvSpPr txBox="1"/>
          <p:nvPr/>
        </p:nvSpPr>
        <p:spPr>
          <a:xfrm>
            <a:off x="4980732" y="2874676"/>
            <a:ext cx="175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SHT0010541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A257AD4-2243-4CAF-85DD-50CDF06E7C73}"/>
              </a:ext>
            </a:extLst>
          </p:cNvPr>
          <p:cNvSpPr txBox="1"/>
          <p:nvPr/>
        </p:nvSpPr>
        <p:spPr>
          <a:xfrm>
            <a:off x="4975976" y="4807979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SHT0013230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6A41D8D-3B60-4310-B18B-C5537B75647A}"/>
              </a:ext>
            </a:extLst>
          </p:cNvPr>
          <p:cNvSpPr txBox="1"/>
          <p:nvPr/>
        </p:nvSpPr>
        <p:spPr>
          <a:xfrm>
            <a:off x="8679804" y="4809066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SHT0000244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887DDEF-680F-4BC7-81C0-EA9945D4D086}"/>
              </a:ext>
            </a:extLst>
          </p:cNvPr>
          <p:cNvSpPr txBox="1"/>
          <p:nvPr/>
        </p:nvSpPr>
        <p:spPr>
          <a:xfrm>
            <a:off x="8679804" y="990543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SHT0000186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5D6BB8-F25C-4574-B0AD-ADE661AF11B5}"/>
              </a:ext>
            </a:extLst>
          </p:cNvPr>
          <p:cNvSpPr txBox="1"/>
          <p:nvPr/>
        </p:nvSpPr>
        <p:spPr>
          <a:xfrm>
            <a:off x="8679804" y="2874676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SHT0000164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45C468F-8F4E-4363-9FFE-B306C05FC21B}"/>
              </a:ext>
            </a:extLst>
          </p:cNvPr>
          <p:cNvSpPr txBox="1"/>
          <p:nvPr/>
        </p:nvSpPr>
        <p:spPr>
          <a:xfrm>
            <a:off x="4975976" y="994818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SHT0001121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5C8896-02ED-4004-8DF5-4F328CD38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97" y="1364150"/>
            <a:ext cx="2157334" cy="14321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5F3213C-A646-40D2-AE3E-4391DEE5D4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6" y="3283142"/>
            <a:ext cx="2297885" cy="15245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7FEDCEC-04C0-48DE-B12B-2303F3E21B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6" y="5232382"/>
            <a:ext cx="2297885" cy="151908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27E158F-C3BC-48C6-B2E5-D8AB3EE99B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32" y="1457835"/>
            <a:ext cx="2153023" cy="141803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C1B7593-70CB-4597-8E5A-B0CD24FDDA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32" y="3283142"/>
            <a:ext cx="2362485" cy="15502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E2E5469-D37B-4E3F-9CEE-B6DBF6426C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6" y="5173223"/>
            <a:ext cx="2371758" cy="15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9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防尘罩说明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ADFFA9-5E90-4C2B-835E-6ACFE3632A0F}"/>
              </a:ext>
            </a:extLst>
          </p:cNvPr>
          <p:cNvSpPr txBox="1"/>
          <p:nvPr/>
        </p:nvSpPr>
        <p:spPr>
          <a:xfrm>
            <a:off x="2416030" y="798124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1.0 </a:t>
            </a:r>
            <a:r>
              <a:rPr lang="zh-CN" altLang="en-US" b="1" dirty="0"/>
              <a:t>防尘罩（开模具示意图）</a:t>
            </a:r>
            <a:endParaRPr lang="en-US" altLang="zh-CN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64F528-0C68-4E70-97C1-42932E7C6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" y="1252731"/>
            <a:ext cx="7072145" cy="3780663"/>
          </a:xfrm>
          <a:prstGeom prst="rect">
            <a:avLst/>
          </a:prstGeom>
        </p:spPr>
      </p:pic>
      <p:sp>
        <p:nvSpPr>
          <p:cNvPr id="5" name="左大括号 4">
            <a:extLst>
              <a:ext uri="{FF2B5EF4-FFF2-40B4-BE49-F238E27FC236}">
                <a16:creationId xmlns:a16="http://schemas.microsoft.com/office/drawing/2014/main" id="{99AA1AE9-0468-44DD-AA0D-02DE36B6C72D}"/>
              </a:ext>
            </a:extLst>
          </p:cNvPr>
          <p:cNvSpPr/>
          <p:nvPr/>
        </p:nvSpPr>
        <p:spPr>
          <a:xfrm>
            <a:off x="7158457" y="718643"/>
            <a:ext cx="444616" cy="484883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FF2854B-C161-431D-B42F-DA64DC1D692D}"/>
              </a:ext>
            </a:extLst>
          </p:cNvPr>
          <p:cNvSpPr txBox="1"/>
          <p:nvPr/>
        </p:nvSpPr>
        <p:spPr>
          <a:xfrm>
            <a:off x="7603073" y="798124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模具调整特征：地脚</a:t>
            </a:r>
            <a:endParaRPr lang="en-US" altLang="zh-CN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FBC37D-EEEF-4042-8041-DC0AA429D8CE}"/>
              </a:ext>
            </a:extLst>
          </p:cNvPr>
          <p:cNvSpPr txBox="1"/>
          <p:nvPr/>
        </p:nvSpPr>
        <p:spPr>
          <a:xfrm>
            <a:off x="7603073" y="1741949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修剪特征：剪口</a:t>
            </a:r>
            <a:endParaRPr lang="en-US" altLang="zh-CN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58264F1-F673-45EB-A6C4-C9EB79F8C6A6}"/>
              </a:ext>
            </a:extLst>
          </p:cNvPr>
          <p:cNvSpPr txBox="1"/>
          <p:nvPr/>
        </p:nvSpPr>
        <p:spPr>
          <a:xfrm>
            <a:off x="7603073" y="2685774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后续冲切特征：避让孔</a:t>
            </a:r>
            <a:endParaRPr lang="en-US" altLang="zh-CN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DEB32F6-B736-4BC8-93F2-DC806979994F}"/>
              </a:ext>
            </a:extLst>
          </p:cNvPr>
          <p:cNvSpPr txBox="1"/>
          <p:nvPr/>
        </p:nvSpPr>
        <p:spPr>
          <a:xfrm>
            <a:off x="7574662" y="3802895"/>
            <a:ext cx="383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4.</a:t>
            </a:r>
            <a:r>
              <a:rPr lang="zh-CN" altLang="en-US" b="1" dirty="0"/>
              <a:t>单独调整特征（可撕取）：避让孔</a:t>
            </a:r>
            <a:endParaRPr lang="en-US" altLang="zh-CN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DA73E2-8500-4307-93CF-167B6D55AFD7}"/>
              </a:ext>
            </a:extLst>
          </p:cNvPr>
          <p:cNvSpPr txBox="1"/>
          <p:nvPr/>
        </p:nvSpPr>
        <p:spPr>
          <a:xfrm>
            <a:off x="7574662" y="5010867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5.</a:t>
            </a:r>
            <a:r>
              <a:rPr lang="zh-CN" altLang="en-US" b="1" dirty="0"/>
              <a:t>所有防尘罩状态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56101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防尘罩孔说明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ADFFA9-5E90-4C2B-835E-6ACFE3632A0F}"/>
              </a:ext>
            </a:extLst>
          </p:cNvPr>
          <p:cNvSpPr txBox="1"/>
          <p:nvPr/>
        </p:nvSpPr>
        <p:spPr>
          <a:xfrm>
            <a:off x="511729" y="536895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模具调整特征：地脚</a:t>
            </a:r>
            <a:endParaRPr lang="en-US" altLang="zh-CN" b="1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BE6E318C-E2F3-47FC-81A6-5DB884D94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1076562"/>
            <a:ext cx="5791669" cy="3716071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63B62B4B-3FBE-4898-B09E-B72DF6460420}"/>
              </a:ext>
            </a:extLst>
          </p:cNvPr>
          <p:cNvSpPr txBox="1"/>
          <p:nvPr/>
        </p:nvSpPr>
        <p:spPr>
          <a:xfrm>
            <a:off x="742561" y="477830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有地脚状态：防尘罩下边缘有缺口</a:t>
            </a:r>
            <a:endParaRPr lang="en-US" altLang="zh-CN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44AA151-4F6D-4E1D-B953-6083F93490BE}"/>
              </a:ext>
            </a:extLst>
          </p:cNvPr>
          <p:cNvSpPr txBox="1"/>
          <p:nvPr/>
        </p:nvSpPr>
        <p:spPr>
          <a:xfrm>
            <a:off x="6838425" y="477830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无地脚状态：防尘罩下边缘无缺口</a:t>
            </a:r>
            <a:endParaRPr lang="en-US" altLang="zh-CN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EB826E59-489C-4489-96EE-A94B82D21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10" y="1076562"/>
            <a:ext cx="5959584" cy="331088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FD7BAC4F-7F91-4845-8E5F-9F9D1DE08AA0}"/>
              </a:ext>
            </a:extLst>
          </p:cNvPr>
          <p:cNvSpPr txBox="1"/>
          <p:nvPr/>
        </p:nvSpPr>
        <p:spPr>
          <a:xfrm>
            <a:off x="5199073" y="536895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地脚状态：有</a:t>
            </a:r>
            <a:r>
              <a:rPr lang="en-US" altLang="zh-CN" b="1" dirty="0"/>
              <a:t>/</a:t>
            </a:r>
            <a:r>
              <a:rPr lang="zh-CN" altLang="en-US" b="1" dirty="0"/>
              <a:t>无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29179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防尘罩孔说明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F1FB2C-29E7-4125-A57C-99A2B9202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" y="1076562"/>
            <a:ext cx="6027865" cy="3429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30E40E-B5D2-4670-973A-C8889F28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24" y="1076562"/>
            <a:ext cx="5768641" cy="3428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0ED56C3-991D-4A43-9120-DECAF24B05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/>
          <a:stretch/>
        </p:blipFill>
        <p:spPr>
          <a:xfrm>
            <a:off x="1006867" y="4505561"/>
            <a:ext cx="3881509" cy="2197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B5E4F3-5F2D-4BC8-AF47-2525EBB993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5698"/>
          <a:stretch/>
        </p:blipFill>
        <p:spPr>
          <a:xfrm>
            <a:off x="6775508" y="4505561"/>
            <a:ext cx="3881509" cy="219715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756A1F0-79B6-4163-A977-5011E2861409}"/>
              </a:ext>
            </a:extLst>
          </p:cNvPr>
          <p:cNvSpPr txBox="1"/>
          <p:nvPr/>
        </p:nvSpPr>
        <p:spPr>
          <a:xfrm>
            <a:off x="511729" y="536895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修剪特征：剪口</a:t>
            </a:r>
            <a:endParaRPr lang="en-US" altLang="zh-CN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DF9BA5C-E0D0-4619-AD23-CD66AE15D542}"/>
              </a:ext>
            </a:extLst>
          </p:cNvPr>
          <p:cNvSpPr txBox="1"/>
          <p:nvPr/>
        </p:nvSpPr>
        <p:spPr>
          <a:xfrm>
            <a:off x="4877557" y="536895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剪口状态：单侧有</a:t>
            </a:r>
            <a:r>
              <a:rPr lang="en-US" altLang="zh-CN" b="1" dirty="0"/>
              <a:t>/</a:t>
            </a:r>
            <a:r>
              <a:rPr lang="zh-CN" altLang="en-US" b="1" dirty="0"/>
              <a:t>无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59057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防尘罩孔说明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756A1F0-79B6-4163-A977-5011E2861409}"/>
              </a:ext>
            </a:extLst>
          </p:cNvPr>
          <p:cNvSpPr txBox="1"/>
          <p:nvPr/>
        </p:nvSpPr>
        <p:spPr>
          <a:xfrm>
            <a:off x="511729" y="536895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修剪特征：剪口</a:t>
            </a:r>
            <a:endParaRPr lang="en-US" altLang="zh-CN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DF9BA5C-E0D0-4619-AD23-CD66AE15D542}"/>
              </a:ext>
            </a:extLst>
          </p:cNvPr>
          <p:cNvSpPr txBox="1"/>
          <p:nvPr/>
        </p:nvSpPr>
        <p:spPr>
          <a:xfrm>
            <a:off x="4877557" y="536895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剪口状态：单侧有</a:t>
            </a:r>
            <a:r>
              <a:rPr lang="en-US" altLang="zh-CN" b="1" dirty="0"/>
              <a:t>/</a:t>
            </a:r>
            <a:r>
              <a:rPr lang="zh-CN" altLang="en-US" b="1" dirty="0"/>
              <a:t>无</a:t>
            </a:r>
            <a:endParaRPr lang="en-US" altLang="zh-CN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1C7A92-C198-4157-A16E-0F3F19BCB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9" y="906227"/>
            <a:ext cx="5226844" cy="30777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D9159C-A423-4980-9FE4-1EC9F90BE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9" y="3983938"/>
            <a:ext cx="5226843" cy="27740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1327FA-6BF3-4375-8DA2-5FA6A9035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79" y="2425550"/>
            <a:ext cx="5462996" cy="29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4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C03D975-9BA3-47F0-8CF0-A36F07DC9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r="-1"/>
          <a:stretch/>
        </p:blipFill>
        <p:spPr>
          <a:xfrm>
            <a:off x="6148207" y="1208656"/>
            <a:ext cx="6017702" cy="31648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防尘罩孔说明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756A1F0-79B6-4163-A977-5011E2861409}"/>
              </a:ext>
            </a:extLst>
          </p:cNvPr>
          <p:cNvSpPr txBox="1"/>
          <p:nvPr/>
        </p:nvSpPr>
        <p:spPr>
          <a:xfrm>
            <a:off x="511729" y="536895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修剪特征：剪口</a:t>
            </a:r>
            <a:endParaRPr lang="en-US" altLang="zh-CN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DF9BA5C-E0D0-4619-AD23-CD66AE15D542}"/>
              </a:ext>
            </a:extLst>
          </p:cNvPr>
          <p:cNvSpPr txBox="1"/>
          <p:nvPr/>
        </p:nvSpPr>
        <p:spPr>
          <a:xfrm>
            <a:off x="4877557" y="536895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剪口状态：有</a:t>
            </a:r>
            <a:r>
              <a:rPr lang="en-US" altLang="zh-CN" b="1" dirty="0"/>
              <a:t>/</a:t>
            </a:r>
            <a:r>
              <a:rPr lang="zh-CN" altLang="en-US" b="1" dirty="0"/>
              <a:t>无</a:t>
            </a:r>
            <a:endParaRPr lang="en-US" altLang="zh-CN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39D104-0521-417B-88F0-999C50FB6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596"/>
            <a:ext cx="5079766" cy="31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防尘罩孔说明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756A1F0-79B6-4163-A977-5011E2861409}"/>
              </a:ext>
            </a:extLst>
          </p:cNvPr>
          <p:cNvSpPr txBox="1"/>
          <p:nvPr/>
        </p:nvSpPr>
        <p:spPr>
          <a:xfrm>
            <a:off x="511729" y="536895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修剪特征：剪口</a:t>
            </a:r>
            <a:endParaRPr lang="en-US" altLang="zh-CN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DF9BA5C-E0D0-4619-AD23-CD66AE15D542}"/>
              </a:ext>
            </a:extLst>
          </p:cNvPr>
          <p:cNvSpPr txBox="1"/>
          <p:nvPr/>
        </p:nvSpPr>
        <p:spPr>
          <a:xfrm>
            <a:off x="4877557" y="536895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剪口状态：有</a:t>
            </a:r>
            <a:r>
              <a:rPr lang="en-US" altLang="zh-CN" b="1" dirty="0"/>
              <a:t>/</a:t>
            </a:r>
            <a:r>
              <a:rPr lang="zh-CN" altLang="en-US" b="1" dirty="0"/>
              <a:t>无</a:t>
            </a:r>
            <a:endParaRPr lang="en-US" altLang="zh-CN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DA14420-A36B-4096-982C-F2A1A70E8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r="-1"/>
          <a:stretch/>
        </p:blipFill>
        <p:spPr>
          <a:xfrm>
            <a:off x="6096000" y="1076561"/>
            <a:ext cx="6017702" cy="31648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177ADAA-45F7-42CB-A085-4CE576823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151"/>
            <a:ext cx="5050172" cy="31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5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防尘罩孔说明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5A4A748-35C2-42DB-B011-1E4E75187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" y="1017477"/>
            <a:ext cx="5638514" cy="32063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0DCA6B-E75B-47EE-AE35-996257F5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29" y="1017477"/>
            <a:ext cx="5404300" cy="32063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F65BFC-8D04-4A20-A9ED-2D1D9DA40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37" y="4335106"/>
            <a:ext cx="3866316" cy="24230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3265D48-39B4-49B2-9CED-26889FA11F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1" y="4335106"/>
            <a:ext cx="3866316" cy="241914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854CF32-E2B2-49CE-8F84-4192E1C68CA7}"/>
              </a:ext>
            </a:extLst>
          </p:cNvPr>
          <p:cNvSpPr txBox="1"/>
          <p:nvPr/>
        </p:nvSpPr>
        <p:spPr>
          <a:xfrm>
            <a:off x="511729" y="536895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后续冲切特征：避让孔</a:t>
            </a:r>
            <a:endParaRPr lang="en-US" altLang="zh-CN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EE1B814-0B95-4BAF-B817-3CA4D7B50115}"/>
              </a:ext>
            </a:extLst>
          </p:cNvPr>
          <p:cNvSpPr txBox="1"/>
          <p:nvPr/>
        </p:nvSpPr>
        <p:spPr>
          <a:xfrm>
            <a:off x="4337992" y="536895"/>
            <a:ext cx="424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避让孔状态：左侧有</a:t>
            </a:r>
            <a:r>
              <a:rPr lang="en-US" altLang="zh-CN" b="1" dirty="0"/>
              <a:t>/</a:t>
            </a:r>
            <a:r>
              <a:rPr lang="zh-CN" altLang="en-US" b="1" dirty="0"/>
              <a:t>右侧有</a:t>
            </a:r>
            <a:r>
              <a:rPr lang="en-US" altLang="zh-CN" b="1" dirty="0"/>
              <a:t>/</a:t>
            </a:r>
            <a:r>
              <a:rPr lang="zh-CN" altLang="en-US" b="1" dirty="0"/>
              <a:t>前面有</a:t>
            </a:r>
            <a:r>
              <a:rPr lang="en-US" altLang="zh-CN" b="1" dirty="0"/>
              <a:t>/</a:t>
            </a:r>
            <a:r>
              <a:rPr lang="zh-CN" altLang="en-US" b="1" dirty="0"/>
              <a:t>无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96503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防尘罩孔说明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429FBD-BDB8-44F2-9906-FA955410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562"/>
            <a:ext cx="5819407" cy="31328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649934-759B-440C-A23C-416FB5EFB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93" y="1077541"/>
            <a:ext cx="5573086" cy="313191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08448BC-A1DD-49E8-A694-A1CDB877DBB8}"/>
              </a:ext>
            </a:extLst>
          </p:cNvPr>
          <p:cNvSpPr txBox="1"/>
          <p:nvPr/>
        </p:nvSpPr>
        <p:spPr>
          <a:xfrm>
            <a:off x="511729" y="536895"/>
            <a:ext cx="383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4.</a:t>
            </a:r>
            <a:r>
              <a:rPr lang="zh-CN" altLang="en-US" b="1" dirty="0"/>
              <a:t>单独调整特征（可撕取）：避让孔</a:t>
            </a:r>
            <a:endParaRPr lang="en-US" altLang="zh-CN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A009842-03A7-425A-8AEF-DFB6143B176E}"/>
              </a:ext>
            </a:extLst>
          </p:cNvPr>
          <p:cNvSpPr txBox="1"/>
          <p:nvPr/>
        </p:nvSpPr>
        <p:spPr>
          <a:xfrm>
            <a:off x="4762141" y="536406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避让孔：单独特征有</a:t>
            </a:r>
            <a:r>
              <a:rPr lang="en-US" altLang="zh-CN" b="1" dirty="0"/>
              <a:t>/</a:t>
            </a:r>
            <a:r>
              <a:rPr lang="zh-CN" altLang="en-US" b="1" dirty="0"/>
              <a:t>无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98907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281</Words>
  <Application>Microsoft Office PowerPoint</Application>
  <PresentationFormat>宽屏</PresentationFormat>
  <Paragraphs>58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nobody</dc:creator>
  <cp:lastModifiedBy>nobody</cp:lastModifiedBy>
  <cp:revision>37</cp:revision>
  <dcterms:created xsi:type="dcterms:W3CDTF">2024-04-02T00:54:58Z</dcterms:created>
  <dcterms:modified xsi:type="dcterms:W3CDTF">2024-04-08T00:50:26Z</dcterms:modified>
</cp:coreProperties>
</file>