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3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8" autoAdjust="0"/>
  </p:normalViewPr>
  <p:slideViewPr>
    <p:cSldViewPr>
      <p:cViewPr varScale="1">
        <p:scale>
          <a:sx n="70" d="100"/>
          <a:sy n="70" d="100"/>
        </p:scale>
        <p:origin x="1173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403C-29A4-42C9-99F9-0F4A6728221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1BE0-E64E-460B-AD22-02274BD102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8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1BE0-E64E-460B-AD22-02274BD102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1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1BE0-E64E-460B-AD22-02274BD102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5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9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0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5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69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96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2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B6BA-518F-4E92-B47C-5508519527EB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3691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+mn-ea"/>
              </a:rPr>
              <a:t>G3</a:t>
            </a:r>
            <a:r>
              <a:rPr lang="zh-CN" altLang="en-US" sz="4000" dirty="0">
                <a:latin typeface="+mn-ea"/>
              </a:rPr>
              <a:t>转盘改制方案</a:t>
            </a:r>
            <a:r>
              <a:rPr lang="en-US" altLang="zh-CN" sz="4000" dirty="0">
                <a:latin typeface="+mn-ea"/>
              </a:rPr>
              <a:t>-</a:t>
            </a:r>
            <a:r>
              <a:rPr lang="en-US" altLang="zh-CN" sz="2800" dirty="0">
                <a:latin typeface="+mn-ea"/>
              </a:rPr>
              <a:t>2024.05.15</a:t>
            </a:r>
            <a:endParaRPr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061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7" y="836712"/>
            <a:ext cx="49085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773" y="19351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转盘改制方案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90629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、下转盘新增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M8</a:t>
            </a:r>
            <a:r>
              <a:rPr lang="zh-CN" altLang="en-US" dirty="0"/>
              <a:t>螺栓与底支架连接。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C92AAAB-5162-3ABA-DD7C-4B27657CFE22}"/>
              </a:ext>
            </a:extLst>
          </p:cNvPr>
          <p:cNvSpPr txBox="1"/>
          <p:nvPr/>
        </p:nvSpPr>
        <p:spPr>
          <a:xfrm>
            <a:off x="193540" y="2420888"/>
            <a:ext cx="848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、上下转盘数据位置增加四个支撑柱，材质为</a:t>
            </a:r>
            <a:r>
              <a:rPr lang="en-US" altLang="zh-CN" dirty="0"/>
              <a:t>20#</a:t>
            </a:r>
            <a:r>
              <a:rPr lang="zh-CN" altLang="en-US" dirty="0"/>
              <a:t>，上下柱为目视零间隙，手捏无明显变形，上下柱之间涂抹黄油。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067944" y="1125079"/>
            <a:ext cx="360040" cy="415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59732" y="1124745"/>
            <a:ext cx="360040" cy="4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5434"/>
            <a:ext cx="3702757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6395943" y="5163152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05916" y="3717032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3" y="3398091"/>
            <a:ext cx="354116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2472724" y="3645024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472723" y="5163152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23528" y="5445224"/>
            <a:ext cx="770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、上下转盘新增</a:t>
            </a:r>
            <a:r>
              <a:rPr lang="en-US" altLang="zh-CN" dirty="0"/>
              <a:t>4</a:t>
            </a:r>
            <a:r>
              <a:rPr lang="zh-CN" altLang="en-US" dirty="0"/>
              <a:t>个限位块，限位块共计</a:t>
            </a:r>
            <a:r>
              <a:rPr lang="en-US" altLang="zh-CN" dirty="0"/>
              <a:t>8</a:t>
            </a:r>
            <a:r>
              <a:rPr lang="zh-CN" altLang="en-US" dirty="0"/>
              <a:t>个。</a:t>
            </a:r>
            <a:r>
              <a:rPr lang="zh-CN" altLang="en-US" b="1" dirty="0">
                <a:solidFill>
                  <a:srgbClr val="FF0000"/>
                </a:solidFill>
              </a:rPr>
              <a:t>特别说明：限位块螺栓为黑色螺栓。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1505"/>
            <a:ext cx="3690937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9936"/>
            <a:ext cx="365283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36658" y="12990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上转盘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79512" y="38096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下转盘</a:t>
            </a:r>
          </a:p>
        </p:txBody>
      </p:sp>
      <p:sp>
        <p:nvSpPr>
          <p:cNvPr id="10" name="矩形 9"/>
          <p:cNvSpPr/>
          <p:nvPr/>
        </p:nvSpPr>
        <p:spPr>
          <a:xfrm>
            <a:off x="7668680" y="4179014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68344" y="3234316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726740" y="4179014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91680" y="3234317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34880" y="1772816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9931"/>
            <a:ext cx="3672408" cy="227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9034"/>
            <a:ext cx="3384376" cy="20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7608586" y="836712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08586" y="1772816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31640" y="620688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59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5536" y="602073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、螺母力矩由</a:t>
            </a:r>
            <a:r>
              <a:rPr lang="en-US" altLang="zh-CN" dirty="0"/>
              <a:t>27±3N.m</a:t>
            </a:r>
            <a:r>
              <a:rPr lang="zh-CN" altLang="en-US" dirty="0"/>
              <a:t>改为</a:t>
            </a:r>
            <a:r>
              <a:rPr lang="en-US" altLang="zh-CN" b="1" dirty="0">
                <a:solidFill>
                  <a:srgbClr val="FF0000"/>
                </a:solidFill>
              </a:rPr>
              <a:t>40±5N.m</a:t>
            </a:r>
            <a:r>
              <a:rPr lang="zh-CN" altLang="en-US" dirty="0"/>
              <a:t>。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36658" y="12990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转盘上面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203212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转盘底面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8429"/>
            <a:ext cx="4465053" cy="277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3707904" y="119675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283968" y="118858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46766" y="171209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72000" y="171209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669411" y="2204864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283968" y="2215435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73" y="3300910"/>
            <a:ext cx="4134787" cy="255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3347864" y="390058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923928" y="3886446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089730" y="4383094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211960" y="4386543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347864" y="4869160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899402" y="4869160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74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5536" y="53938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、解锁钣金固定由卡销变更为螺栓螺母（黄色），</a:t>
            </a:r>
            <a:r>
              <a:rPr lang="zh-CN" altLang="en-US" b="1" dirty="0">
                <a:solidFill>
                  <a:srgbClr val="FF0000"/>
                </a:solidFill>
              </a:rPr>
              <a:t>特别说明：螺母为防松螺母，固定后解锁机构灵活解锁、回位。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3" y="1124744"/>
            <a:ext cx="5786291" cy="351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矩形 31"/>
          <p:cNvSpPr/>
          <p:nvPr/>
        </p:nvSpPr>
        <p:spPr>
          <a:xfrm>
            <a:off x="5004048" y="2454532"/>
            <a:ext cx="360040" cy="853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4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23528" y="5445224"/>
            <a:ext cx="828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r>
              <a:rPr lang="zh-CN" altLang="en-US" dirty="0"/>
              <a:t>、支撑柱要求：直径</a:t>
            </a:r>
            <a:r>
              <a:rPr lang="en-US" altLang="zh-CN" dirty="0"/>
              <a:t>20mm</a:t>
            </a:r>
            <a:r>
              <a:rPr lang="zh-CN" altLang="en-US" dirty="0"/>
              <a:t>，长度</a:t>
            </a:r>
            <a:r>
              <a:rPr lang="en-US" altLang="zh-CN" dirty="0"/>
              <a:t>15 mm</a:t>
            </a:r>
            <a:r>
              <a:rPr lang="zh-CN" altLang="en-US" dirty="0"/>
              <a:t>，倒角</a:t>
            </a:r>
            <a:r>
              <a:rPr lang="en-US" altLang="zh-CN" dirty="0"/>
              <a:t>R1mm</a:t>
            </a:r>
            <a:r>
              <a:rPr lang="zh-CN" altLang="en-US" dirty="0"/>
              <a:t>，材料：</a:t>
            </a:r>
            <a:r>
              <a:rPr lang="en-US" altLang="zh-CN" dirty="0"/>
              <a:t>20#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en-US" dirty="0"/>
              <a:t>此为理论状态，装配后需手修间隙。</a:t>
            </a:r>
            <a:endParaRPr lang="en-US" altLang="zh-CN" dirty="0"/>
          </a:p>
        </p:txBody>
      </p:sp>
      <p:pic>
        <p:nvPicPr>
          <p:cNvPr id="3" name="Picture 2" descr="C:\Users\Administrator\AppData\Local\Temp\企业微信截图_171575540837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9720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0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4864" y="5693367"/>
            <a:ext cx="756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r>
              <a:rPr lang="zh-CN" altLang="en-US" dirty="0"/>
              <a:t>、</a:t>
            </a:r>
            <a:r>
              <a:rPr lang="en-US" altLang="zh-CN" dirty="0"/>
              <a:t>M8</a:t>
            </a:r>
            <a:r>
              <a:rPr lang="zh-CN" altLang="en-US" dirty="0"/>
              <a:t>螺栓：图示螺栓</a:t>
            </a:r>
            <a:endParaRPr lang="en-US" altLang="zh-CN" dirty="0"/>
          </a:p>
          <a:p>
            <a:r>
              <a:rPr lang="en-US" altLang="zh-CN" dirty="0"/>
              <a:t>       M8</a:t>
            </a:r>
            <a:r>
              <a:rPr lang="zh-CN" altLang="en-US" dirty="0"/>
              <a:t>螺母件号：</a:t>
            </a:r>
            <a:r>
              <a:rPr lang="en-US" altLang="zh-CN" dirty="0"/>
              <a:t>BFA0000110</a:t>
            </a:r>
            <a:r>
              <a:rPr lang="zh-CN" altLang="en-US" dirty="0"/>
              <a:t>（六角法兰面螺母 ）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       说明：螺母可更换为凸焊螺母。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5276655" y="4365104"/>
            <a:ext cx="260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螺母：</a:t>
            </a:r>
            <a:r>
              <a:rPr lang="en-US" altLang="zh-CN" dirty="0"/>
              <a:t>BFA0000110</a:t>
            </a:r>
            <a:r>
              <a:rPr lang="zh-CN" altLang="en-US" dirty="0"/>
              <a:t>（</a:t>
            </a:r>
            <a:r>
              <a:rPr lang="en-US" altLang="zh-CN" dirty="0"/>
              <a:t>Q33008F31</a:t>
            </a:r>
            <a:r>
              <a:rPr lang="zh-CN" altLang="en-US" dirty="0"/>
              <a:t>）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10" y="1844823"/>
            <a:ext cx="2648870" cy="22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734647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螺栓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9" y="2204864"/>
            <a:ext cx="181159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02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4864" y="5693367"/>
            <a:ext cx="756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8</a:t>
            </a:r>
            <a:r>
              <a:rPr lang="zh-CN" altLang="en-US"/>
              <a:t>、</a:t>
            </a:r>
            <a:r>
              <a:rPr lang="en-US" altLang="zh-CN" dirty="0"/>
              <a:t>M6</a:t>
            </a:r>
            <a:r>
              <a:rPr lang="zh-CN" altLang="en-US" dirty="0"/>
              <a:t>螺栓：见图纸</a:t>
            </a:r>
            <a:r>
              <a:rPr lang="en-US" altLang="zh-CN" dirty="0"/>
              <a:t>       </a:t>
            </a:r>
          </a:p>
          <a:p>
            <a:r>
              <a:rPr lang="en-US" altLang="zh-CN" dirty="0"/>
              <a:t>       M6</a:t>
            </a:r>
            <a:r>
              <a:rPr lang="zh-CN" altLang="en-US" dirty="0"/>
              <a:t>螺母：</a:t>
            </a:r>
            <a:r>
              <a:rPr lang="en-US" altLang="zh-CN" dirty="0"/>
              <a:t>BFA0010025</a:t>
            </a:r>
            <a:r>
              <a:rPr lang="zh-CN" altLang="en-US" dirty="0"/>
              <a:t>（</a:t>
            </a:r>
            <a:r>
              <a:rPr lang="en-US" altLang="zh-CN" dirty="0"/>
              <a:t>Q33008F31</a:t>
            </a:r>
            <a:r>
              <a:rPr lang="zh-CN" altLang="en-US" dirty="0"/>
              <a:t>）全金属六角法兰面锁紧螺母</a:t>
            </a:r>
            <a:endParaRPr lang="en-US" altLang="zh-CN" dirty="0"/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5276655" y="4365104"/>
            <a:ext cx="260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M6</a:t>
            </a:r>
            <a:r>
              <a:rPr lang="zh-CN" altLang="en-US" dirty="0"/>
              <a:t>螺母：</a:t>
            </a:r>
            <a:r>
              <a:rPr lang="en-US" altLang="zh-CN" dirty="0"/>
              <a:t>BFA0010025</a:t>
            </a:r>
            <a:r>
              <a:rPr lang="zh-CN" altLang="en-US" dirty="0"/>
              <a:t>（</a:t>
            </a:r>
            <a:r>
              <a:rPr lang="en-US" altLang="zh-CN" dirty="0"/>
              <a:t>Q33006F31</a:t>
            </a:r>
            <a:r>
              <a:rPr lang="zh-CN" altLang="en-US" dirty="0"/>
              <a:t>）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10" y="1844823"/>
            <a:ext cx="2648870" cy="22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734647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M6</a:t>
            </a:r>
            <a:r>
              <a:rPr lang="zh-CN" altLang="en-US" dirty="0"/>
              <a:t>螺栓</a:t>
            </a:r>
          </a:p>
        </p:txBody>
      </p:sp>
      <p:pic>
        <p:nvPicPr>
          <p:cNvPr id="5122" name="Picture 2" descr="C:\Users\Administrator\AppData\Local\Temp\企业微信截图_171438883812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21793" cy="23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23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250</Words>
  <Application>Microsoft Office PowerPoint</Application>
  <PresentationFormat>全屏显示(4:3)</PresentationFormat>
  <Paragraphs>24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广冀 侯</cp:lastModifiedBy>
  <cp:revision>44</cp:revision>
  <dcterms:created xsi:type="dcterms:W3CDTF">2023-09-14T01:08:23Z</dcterms:created>
  <dcterms:modified xsi:type="dcterms:W3CDTF">2024-05-15T07:09:43Z</dcterms:modified>
</cp:coreProperties>
</file>