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3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2.png"/><Relationship Id="rId3" Type="http://schemas.openxmlformats.org/officeDocument/2006/relationships/tags" Target="../tags/tag2.xml"/><Relationship Id="rId2" Type="http://schemas.openxmlformats.org/officeDocument/2006/relationships/image" Target="../media/image1.png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814705" y="1812925"/>
            <a:ext cx="4631055" cy="311594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6263640" y="1812925"/>
            <a:ext cx="4881245" cy="328358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371475" y="102870"/>
            <a:ext cx="10190480" cy="31178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/>
              <a:t>IAA</a:t>
            </a:r>
            <a:r>
              <a:rPr lang="zh-CN" altLang="en-US"/>
              <a:t>德国展车需要将</a:t>
            </a:r>
            <a:r>
              <a:rPr lang="en-US" altLang="zh-CN"/>
              <a:t>G3</a:t>
            </a:r>
            <a:r>
              <a:rPr lang="zh-CN" altLang="en-US"/>
              <a:t>的灰色塑料件改成</a:t>
            </a:r>
            <a:r>
              <a:rPr lang="en-US" altLang="zh-CN"/>
              <a:t>H6</a:t>
            </a:r>
            <a:r>
              <a:rPr lang="zh-CN" altLang="en-US"/>
              <a:t>黑色，具体塑料件明细如下：</a:t>
            </a:r>
            <a:endParaRPr lang="zh-CN" altLang="en-US"/>
          </a:p>
        </p:txBody>
      </p:sp>
      <p:cxnSp>
        <p:nvCxnSpPr>
          <p:cNvPr id="8" name="肘形连接符 7"/>
          <p:cNvCxnSpPr/>
          <p:nvPr/>
        </p:nvCxnSpPr>
        <p:spPr>
          <a:xfrm rot="5400000" flipV="1">
            <a:off x="1249680" y="1913890"/>
            <a:ext cx="1188720" cy="661035"/>
          </a:xfrm>
          <a:prstGeom prst="bentConnector3">
            <a:avLst>
              <a:gd name="adj1" fmla="val 50027"/>
            </a:avLst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814705" y="1343660"/>
            <a:ext cx="1707515" cy="306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400">
                <a:solidFill>
                  <a:srgbClr val="FF0000"/>
                </a:solidFill>
              </a:rPr>
              <a:t>后罩壳SHT0015228</a:t>
            </a:r>
            <a:endParaRPr lang="zh-CN" altLang="en-US" sz="1400">
              <a:solidFill>
                <a:srgbClr val="FF0000"/>
              </a:solidFill>
            </a:endParaRPr>
          </a:p>
        </p:txBody>
      </p:sp>
      <p:cxnSp>
        <p:nvCxnSpPr>
          <p:cNvPr id="10" name="肘形连接符 9"/>
          <p:cNvCxnSpPr/>
          <p:nvPr/>
        </p:nvCxnSpPr>
        <p:spPr>
          <a:xfrm rot="16200000">
            <a:off x="1177925" y="4209415"/>
            <a:ext cx="1044575" cy="948690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468630" y="5206365"/>
            <a:ext cx="170624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400">
                <a:solidFill>
                  <a:srgbClr val="FF0000"/>
                </a:solidFill>
              </a:rPr>
              <a:t>驾驶员右侧罩壳SHT0015224</a:t>
            </a:r>
            <a:endParaRPr lang="zh-CN" altLang="en-US" sz="1400">
              <a:solidFill>
                <a:srgbClr val="FF0000"/>
              </a:solidFill>
            </a:endParaRPr>
          </a:p>
        </p:txBody>
      </p:sp>
      <p:cxnSp>
        <p:nvCxnSpPr>
          <p:cNvPr id="12" name="肘形连接符 11"/>
          <p:cNvCxnSpPr/>
          <p:nvPr/>
        </p:nvCxnSpPr>
        <p:spPr>
          <a:xfrm rot="16200000" flipV="1">
            <a:off x="4029075" y="4521200"/>
            <a:ext cx="1082675" cy="498475"/>
          </a:xfrm>
          <a:prstGeom prst="bentConnector3">
            <a:avLst>
              <a:gd name="adj1" fmla="val 49971"/>
            </a:avLst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3988435" y="5273675"/>
            <a:ext cx="170624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400">
                <a:solidFill>
                  <a:srgbClr val="FF0000"/>
                </a:solidFill>
              </a:rPr>
              <a:t>驾驶员高配前罩壳SHT0015227</a:t>
            </a:r>
            <a:endParaRPr lang="zh-CN" altLang="en-US" sz="1400">
              <a:solidFill>
                <a:srgbClr val="FF0000"/>
              </a:solidFill>
            </a:endParaRPr>
          </a:p>
        </p:txBody>
      </p:sp>
      <p:cxnSp>
        <p:nvCxnSpPr>
          <p:cNvPr id="14" name="肘形连接符 13"/>
          <p:cNvCxnSpPr/>
          <p:nvPr/>
        </p:nvCxnSpPr>
        <p:spPr>
          <a:xfrm rot="16200000">
            <a:off x="7364730" y="4742180"/>
            <a:ext cx="1072515" cy="602615"/>
          </a:xfrm>
          <a:prstGeom prst="bentConnector3">
            <a:avLst>
              <a:gd name="adj1" fmla="val 49970"/>
            </a:avLst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6507480" y="5579745"/>
            <a:ext cx="193611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400">
                <a:solidFill>
                  <a:srgbClr val="FF0000"/>
                </a:solidFill>
              </a:rPr>
              <a:t>电动驾驶员左侧罩壳SHT0015777</a:t>
            </a:r>
            <a:endParaRPr lang="zh-CN" altLang="en-US" sz="1400">
              <a:solidFill>
                <a:srgbClr val="FF0000"/>
              </a:solidFill>
            </a:endParaRPr>
          </a:p>
        </p:txBody>
      </p:sp>
      <p:cxnSp>
        <p:nvCxnSpPr>
          <p:cNvPr id="16" name="肘形连接符 15"/>
          <p:cNvCxnSpPr/>
          <p:nvPr/>
        </p:nvCxnSpPr>
        <p:spPr>
          <a:xfrm rot="10800000">
            <a:off x="9966325" y="4070985"/>
            <a:ext cx="893445" cy="418465"/>
          </a:xfrm>
          <a:prstGeom prst="bentConnector3">
            <a:avLst>
              <a:gd name="adj1" fmla="val 49964"/>
            </a:avLst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10860405" y="4229100"/>
            <a:ext cx="133159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400">
                <a:solidFill>
                  <a:schemeClr val="tx1"/>
                </a:solidFill>
              </a:rPr>
              <a:t>腰托开关总成BEC0010260</a:t>
            </a:r>
            <a:endParaRPr lang="zh-CN" altLang="en-US" sz="1400">
              <a:solidFill>
                <a:schemeClr val="tx1"/>
              </a:solidFill>
            </a:endParaRPr>
          </a:p>
        </p:txBody>
      </p:sp>
      <p:cxnSp>
        <p:nvCxnSpPr>
          <p:cNvPr id="18" name="肘形连接符 17"/>
          <p:cNvCxnSpPr/>
          <p:nvPr/>
        </p:nvCxnSpPr>
        <p:spPr>
          <a:xfrm rot="10800000">
            <a:off x="9611360" y="4229100"/>
            <a:ext cx="959485" cy="765810"/>
          </a:xfrm>
          <a:prstGeom prst="bentConnector3">
            <a:avLst>
              <a:gd name="adj1" fmla="val 49967"/>
            </a:avLst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10561955" y="4789805"/>
            <a:ext cx="162941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400">
                <a:solidFill>
                  <a:schemeClr val="tx1"/>
                </a:solidFill>
              </a:rPr>
              <a:t>侧翼调节开关总成BEC0010261</a:t>
            </a:r>
            <a:endParaRPr lang="zh-CN" altLang="en-US" sz="1400">
              <a:solidFill>
                <a:schemeClr val="tx1"/>
              </a:solidFill>
            </a:endParaRPr>
          </a:p>
        </p:txBody>
      </p:sp>
      <p:cxnSp>
        <p:nvCxnSpPr>
          <p:cNvPr id="20" name="肘形连接符 19"/>
          <p:cNvCxnSpPr/>
          <p:nvPr/>
        </p:nvCxnSpPr>
        <p:spPr>
          <a:xfrm rot="5400000">
            <a:off x="7942580" y="2476500"/>
            <a:ext cx="2440305" cy="74803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>
            <a:off x="8827135" y="1205230"/>
            <a:ext cx="162941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400">
                <a:solidFill>
                  <a:schemeClr val="tx1"/>
                </a:solidFill>
              </a:rPr>
              <a:t>侧翼调节开关总成BEC0010261</a:t>
            </a:r>
            <a:endParaRPr lang="zh-CN" altLang="en-US" sz="1400">
              <a:solidFill>
                <a:schemeClr val="tx1"/>
              </a:solidFill>
            </a:endParaRPr>
          </a:p>
        </p:txBody>
      </p:sp>
      <p:cxnSp>
        <p:nvCxnSpPr>
          <p:cNvPr id="22" name="肘形连接符 21"/>
          <p:cNvCxnSpPr/>
          <p:nvPr/>
        </p:nvCxnSpPr>
        <p:spPr>
          <a:xfrm rot="5400000" flipV="1">
            <a:off x="6593205" y="2378710"/>
            <a:ext cx="2463800" cy="1236345"/>
          </a:xfrm>
          <a:prstGeom prst="bentConnector3">
            <a:avLst>
              <a:gd name="adj1" fmla="val 50013"/>
            </a:avLst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6573520" y="1290955"/>
            <a:ext cx="162941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400">
                <a:solidFill>
                  <a:schemeClr val="tx1"/>
                </a:solidFill>
              </a:rPr>
              <a:t>速降电动开关总成BEC0010257</a:t>
            </a:r>
            <a:endParaRPr lang="zh-CN" altLang="en-US" sz="1400">
              <a:solidFill>
                <a:schemeClr val="tx1"/>
              </a:solidFill>
            </a:endParaRPr>
          </a:p>
        </p:txBody>
      </p:sp>
      <p:cxnSp>
        <p:nvCxnSpPr>
          <p:cNvPr id="24" name="肘形连接符 23"/>
          <p:cNvCxnSpPr/>
          <p:nvPr/>
        </p:nvCxnSpPr>
        <p:spPr>
          <a:xfrm>
            <a:off x="5551805" y="2839085"/>
            <a:ext cx="1310005" cy="1236980"/>
          </a:xfrm>
          <a:prstGeom prst="bentConnector3">
            <a:avLst>
              <a:gd name="adj1" fmla="val 50024"/>
            </a:avLst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/>
        </p:nvSpPr>
        <p:spPr>
          <a:xfrm>
            <a:off x="5126355" y="2317115"/>
            <a:ext cx="162941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400">
                <a:solidFill>
                  <a:srgbClr val="FF0000"/>
                </a:solidFill>
              </a:rPr>
              <a:t>阻尼调节机构总成SHT0015239</a:t>
            </a:r>
            <a:endParaRPr lang="zh-CN" altLang="en-US" sz="1400">
              <a:solidFill>
                <a:srgbClr val="FF0000"/>
              </a:solidFill>
            </a:endParaRPr>
          </a:p>
        </p:txBody>
      </p:sp>
      <p:cxnSp>
        <p:nvCxnSpPr>
          <p:cNvPr id="26" name="肘形连接符 25"/>
          <p:cNvCxnSpPr/>
          <p:nvPr/>
        </p:nvCxnSpPr>
        <p:spPr>
          <a:xfrm flipV="1">
            <a:off x="6545580" y="4382770"/>
            <a:ext cx="1028065" cy="727710"/>
          </a:xfrm>
          <a:prstGeom prst="bentConnector3">
            <a:avLst>
              <a:gd name="adj1" fmla="val 50031"/>
            </a:avLst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>
            <a:off x="5432425" y="4507230"/>
            <a:ext cx="162941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400">
                <a:solidFill>
                  <a:srgbClr val="FF0000"/>
                </a:solidFill>
              </a:rPr>
              <a:t>转盘开关气路总成SHT0016419</a:t>
            </a:r>
            <a:endParaRPr lang="zh-CN" altLang="en-US" sz="1400">
              <a:solidFill>
                <a:srgbClr val="FF0000"/>
              </a:solidFill>
            </a:endParaRPr>
          </a:p>
        </p:txBody>
      </p:sp>
      <p:cxnSp>
        <p:nvCxnSpPr>
          <p:cNvPr id="28" name="肘形连接符 27"/>
          <p:cNvCxnSpPr/>
          <p:nvPr/>
        </p:nvCxnSpPr>
        <p:spPr>
          <a:xfrm rot="5400000">
            <a:off x="3388995" y="2734945"/>
            <a:ext cx="2056765" cy="365125"/>
          </a:xfrm>
          <a:prstGeom prst="bentConnector3">
            <a:avLst>
              <a:gd name="adj1" fmla="val 50015"/>
            </a:avLst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9" name="文本框 28"/>
          <p:cNvSpPr txBox="1"/>
          <p:nvPr/>
        </p:nvSpPr>
        <p:spPr>
          <a:xfrm>
            <a:off x="3876040" y="1343660"/>
            <a:ext cx="162941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400">
                <a:solidFill>
                  <a:srgbClr val="FF0000"/>
                </a:solidFill>
              </a:rPr>
              <a:t>坐盆延伸手柄SHT0015214</a:t>
            </a:r>
            <a:endParaRPr lang="zh-CN" altLang="en-US" sz="1400">
              <a:solidFill>
                <a:srgbClr val="FF0000"/>
              </a:solidFill>
            </a:endParaRPr>
          </a:p>
        </p:txBody>
      </p:sp>
      <p:cxnSp>
        <p:nvCxnSpPr>
          <p:cNvPr id="30" name="肘形连接符 29"/>
          <p:cNvCxnSpPr/>
          <p:nvPr/>
        </p:nvCxnSpPr>
        <p:spPr>
          <a:xfrm rot="16200000">
            <a:off x="8079740" y="5040630"/>
            <a:ext cx="1621155" cy="300355"/>
          </a:xfrm>
          <a:prstGeom prst="bentConnector3">
            <a:avLst>
              <a:gd name="adj1" fmla="val 49980"/>
            </a:avLst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1" name="肘形连接符 30"/>
          <p:cNvCxnSpPr/>
          <p:nvPr/>
        </p:nvCxnSpPr>
        <p:spPr>
          <a:xfrm rot="16200000" flipV="1">
            <a:off x="8882380" y="4676775"/>
            <a:ext cx="1734185" cy="838200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2" name="文本框 31"/>
          <p:cNvSpPr txBox="1"/>
          <p:nvPr/>
        </p:nvSpPr>
        <p:spPr>
          <a:xfrm>
            <a:off x="8068945" y="6001385"/>
            <a:ext cx="111379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400">
                <a:solidFill>
                  <a:srgbClr val="FF0000"/>
                </a:solidFill>
              </a:rPr>
              <a:t>调节开关</a:t>
            </a:r>
            <a:endParaRPr lang="zh-CN" altLang="en-US" sz="1400">
              <a:solidFill>
                <a:srgbClr val="FF0000"/>
              </a:solidFill>
            </a:endParaRPr>
          </a:p>
          <a:p>
            <a:r>
              <a:rPr lang="zh-CN" altLang="en-US" sz="1400">
                <a:solidFill>
                  <a:srgbClr val="FF0000"/>
                </a:solidFill>
              </a:rPr>
              <a:t>SHT0016167</a:t>
            </a:r>
            <a:endParaRPr lang="zh-CN" altLang="en-US" sz="1400">
              <a:solidFill>
                <a:srgbClr val="FF0000"/>
              </a:solidFill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9537065" y="6001385"/>
            <a:ext cx="111379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400">
                <a:solidFill>
                  <a:srgbClr val="FF0000"/>
                </a:solidFill>
              </a:rPr>
              <a:t>调节开关</a:t>
            </a:r>
            <a:endParaRPr lang="zh-CN" altLang="en-US" sz="1400">
              <a:solidFill>
                <a:srgbClr val="FF0000"/>
              </a:solidFill>
            </a:endParaRPr>
          </a:p>
          <a:p>
            <a:r>
              <a:rPr lang="zh-CN" altLang="en-US" sz="1400">
                <a:solidFill>
                  <a:srgbClr val="FF0000"/>
                </a:solidFill>
              </a:rPr>
              <a:t>SHT001616</a:t>
            </a:r>
            <a:r>
              <a:rPr lang="en-US" altLang="zh-CN" sz="1400">
                <a:solidFill>
                  <a:srgbClr val="FF0000"/>
                </a:solidFill>
              </a:rPr>
              <a:t>8</a:t>
            </a:r>
            <a:endParaRPr lang="en-US" altLang="zh-CN" sz="14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commondata" val="eyJoZGlkIjoiZGIxOGFhNGNlYjNiMDA3ZmY3ZjBiYmUwYzI5NmRhNmQifQ=="/>
</p:tagLst>
</file>

<file path=ppt/theme/theme1.xml><?xml version="1.0" encoding="utf-8"?>
<a:theme xmlns:a="http://schemas.openxmlformats.org/drawingml/2006/main" name="WPS">
  <a:themeElements>
    <a:clrScheme name="WPS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4874CB"/>
      </a:accent1>
      <a:accent2>
        <a:srgbClr val="E6724B"/>
      </a:accent2>
      <a:accent3>
        <a:srgbClr val="EFBB1F"/>
      </a:accent3>
      <a:accent4>
        <a:srgbClr val="75BD42"/>
      </a:accent4>
      <a:accent5>
        <a:srgbClr val="30C0B4"/>
      </a:accent5>
      <a:accent6>
        <a:srgbClr val="E05269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252</Words>
  <Application>WPS 演示</Application>
  <PresentationFormat>宽屏</PresentationFormat>
  <Paragraphs>30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Calibri</vt:lpstr>
      <vt:lpstr>微软雅黑</vt:lpstr>
      <vt:lpstr>Arial Unicode MS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李彦凯</dc:creator>
  <cp:lastModifiedBy>liyankai</cp:lastModifiedBy>
  <cp:revision>6</cp:revision>
  <dcterms:created xsi:type="dcterms:W3CDTF">2024-05-21T02:44:00Z</dcterms:created>
  <dcterms:modified xsi:type="dcterms:W3CDTF">2024-05-22T03:32:13Z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9E15487C4D634AF1AFF5477F8D0712CF_12</vt:lpwstr>
  </property>
  <property fmtid="{D5CDD505-2E9C-101B-9397-08002B2CF9AE}" pid="3" name="KSOProductBuildVer">
    <vt:lpwstr>2052-12.1.0.15712</vt:lpwstr>
  </property>
</Properties>
</file>