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6" r:id="rId4"/>
    <p:sldMasterId id="2147483689" r:id="rId5"/>
    <p:sldMasterId id="2147483700" r:id="rId6"/>
  </p:sldMasterIdLst>
  <p:notesMasterIdLst>
    <p:notesMasterId r:id="rId16"/>
  </p:notesMasterIdLst>
  <p:handoutMasterIdLst>
    <p:handoutMasterId r:id="rId17"/>
  </p:handoutMasterIdLst>
  <p:sldIdLst>
    <p:sldId id="485" r:id="rId7"/>
    <p:sldId id="427" r:id="rId8"/>
    <p:sldId id="487" r:id="rId9"/>
    <p:sldId id="506" r:id="rId10"/>
    <p:sldId id="508" r:id="rId11"/>
    <p:sldId id="507" r:id="rId12"/>
    <p:sldId id="505" r:id="rId13"/>
    <p:sldId id="504" r:id="rId14"/>
    <p:sldId id="502" r:id="rId15"/>
  </p:sldIdLst>
  <p:sldSz cx="9906000" cy="6858000" type="A4"/>
  <p:notesSz cx="6735763" cy="9866313"/>
  <p:custDataLst>
    <p:tags r:id="rId18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49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pos="172" userDrawn="1">
          <p15:clr>
            <a:srgbClr val="A4A3A4"/>
          </p15:clr>
        </p15:guide>
        <p15:guide id="5" pos="6068" userDrawn="1">
          <p15:clr>
            <a:srgbClr val="A4A3A4"/>
          </p15:clr>
        </p15:guide>
        <p15:guide id="6" pos="292" userDrawn="1">
          <p15:clr>
            <a:srgbClr val="A4A3A4"/>
          </p15:clr>
        </p15:guide>
        <p15:guide id="7" pos="3091" userDrawn="1">
          <p15:clr>
            <a:srgbClr val="A4A3A4"/>
          </p15:clr>
        </p15:guide>
        <p15:guide id="8" pos="5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55C8B"/>
    <a:srgbClr val="F4F4F4"/>
    <a:srgbClr val="DBEEF4"/>
    <a:srgbClr val="CCFFFF"/>
    <a:srgbClr val="FFFFCC"/>
    <a:srgbClr val="F2F2F2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9" autoAdjust="0"/>
    <p:restoredTop sz="96349" autoAdjust="0"/>
  </p:normalViewPr>
  <p:slideViewPr>
    <p:cSldViewPr showGuides="1">
      <p:cViewPr varScale="1">
        <p:scale>
          <a:sx n="109" d="100"/>
          <a:sy n="109" d="100"/>
        </p:scale>
        <p:origin x="1218" y="120"/>
      </p:cViewPr>
      <p:guideLst>
        <p:guide orient="horz" pos="4201"/>
        <p:guide orient="horz" pos="495"/>
        <p:guide orient="horz" pos="2214"/>
        <p:guide pos="172"/>
        <p:guide pos="6068"/>
        <p:guide pos="292"/>
        <p:guide pos="3091"/>
        <p:guide pos="5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36C18-A944-411E-8273-E3D4F7FE8C9C}" type="datetimeFigureOut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2024-05-25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F0C544-DA4A-4EDC-B9F8-EC7746F68606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0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둘째 수준</a:t>
            </a: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셋째 수준</a:t>
            </a: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넷째 수준</a:t>
            </a: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7501D-86F5-49B8-A947-7761F382C209}" type="slidenum">
              <a:rPr kumimoji="1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lIns="92311" tIns="46155" rIns="92311" bIns="46155" anchor="b" anchorCtr="0"/>
          <a:lstStyle/>
          <a:p>
            <a:pPr lvl="0" algn="r" defTabSz="939800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  <a:t>1</a:t>
            </a:fld>
            <a:endParaRPr lang="en-US" altLang="ko-KR" sz="13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4663" y="530225"/>
            <a:ext cx="3817937" cy="2643188"/>
          </a:xfrm>
          <a:ln/>
        </p:spPr>
      </p:sp>
      <p:sp>
        <p:nvSpPr>
          <p:cNvPr id="54276" name="Rectangle 3"/>
          <p:cNvSpPr>
            <a:spLocks noGrp="1"/>
          </p:cNvSpPr>
          <p:nvPr>
            <p:ph type="body"/>
          </p:nvPr>
        </p:nvSpPr>
        <p:spPr>
          <a:xfrm>
            <a:off x="984250" y="3349625"/>
            <a:ext cx="7874000" cy="3171825"/>
          </a:xfrm>
          <a:ln/>
        </p:spPr>
        <p:txBody>
          <a:bodyPr wrap="square" lIns="90985" tIns="45492" rIns="90985" bIns="45492" anchor="t" anchorCtr="0"/>
          <a:lstStyle/>
          <a:p>
            <a:pPr lvl="0" eaLnBrk="1" hangingPunct="1"/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7" y="213043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7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7" y="27465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5126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7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8553450" y="249238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24.5/24</a:t>
            </a: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743278" y="609657"/>
            <a:ext cx="8423796" cy="1773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6138" y="6245225"/>
            <a:ext cx="31384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2475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90" noProof="1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1</a:t>
            </a: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C28A3-3A0F-4D2F-BE9D-A968EE2E064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5F3611-191A-45D3-B318-0AAA1DB4EAC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99EB67-1904-427A-8F46-E5C618BF648F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14DD20-B29B-4907-A949-20ECE23B6934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ED3AF-01E0-4E9D-9EBC-7D3D5A16200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B23B85-178E-4C98-92B9-707B28425A01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3EAC9-C023-4537-A92E-621BF61EED8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82FEB-3DE2-4302-92DE-0E111FFD029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9AC9B6-ACE1-43C5-870C-135E973A8BE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83D4A8-58A0-466A-875C-CCBFE4B70BF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99DAF6-16A5-41AA-BB77-F4A74D657EF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DC369F-064E-449F-AA25-01DB03DDD19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A2D95-1908-4699-9C91-0EF669CC34C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73A96-1777-424B-87A2-7B034D8C5CC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BAA9F-1139-48B3-B66E-D3D64B05AC9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02B56-E689-4314-B924-1E6C907942B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45" y="440691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45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5EEFC-58AE-4BFF-81FD-814D3E968BBB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3536F-C9FF-485B-9B3E-06EA8DBCD63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A404D-3FEF-4D98-9E72-9CC4471C23E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8E333-B903-4DB6-A0C8-0E12EAC2747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D2CC0-AADE-40A1-8FD0-11583A90CA5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3B7F4-E57B-49EF-B447-9187723EC826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A4CB50-BF15-40DE-9B00-72EBBC39104D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EFDF5-1CFE-4D7B-BF64-E8547CC03D8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1748" name="Group 51"/>
          <p:cNvGrpSpPr/>
          <p:nvPr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76" name="AutoShape 49"/>
            <p:cNvSpPr/>
            <p:nvPr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77" name="AutoShape 50"/>
            <p:cNvSpPr/>
            <p:nvPr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80" name="AutoShape 44"/>
            <p:cNvSpPr/>
            <p:nvPr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81" name="AutoShape 45"/>
            <p:cNvSpPr/>
            <p:nvPr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grpSp>
        <p:nvGrpSpPr>
          <p:cNvPr id="31750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1752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38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9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0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57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58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61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62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화신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83013" y="6597650"/>
            <a:ext cx="2311400" cy="220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kumimoji="0" sz="11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24EEE-3C23-4107-BCA8-B4C359C3BB45}" type="slidenum"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/>
          <p:nvPr/>
        </p:nvSpPr>
        <p:spPr bwMode="auto">
          <a:xfrm>
            <a:off x="7396163" y="651510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/ 9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/>
          <p:cNvSpPr txBox="1"/>
          <p:nvPr/>
        </p:nvSpPr>
        <p:spPr>
          <a:xfrm>
            <a:off x="7154863" y="6518275"/>
            <a:ext cx="2311400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9DA393-CC09-4FDC-8704-EFED9E93756C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627063" y="6554788"/>
            <a:ext cx="9278938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3798" name="Group 51"/>
          <p:cNvGrpSpPr/>
          <p:nvPr/>
        </p:nvGrpSpPr>
        <p:grpSpPr>
          <a:xfrm>
            <a:off x="63500" y="6402388"/>
            <a:ext cx="460375" cy="365125"/>
            <a:chOff x="2472" y="1911"/>
            <a:chExt cx="3220" cy="2336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06" name="AutoShape 49"/>
            <p:cNvSpPr/>
            <p:nvPr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07" name="AutoShape 50"/>
            <p:cNvSpPr/>
            <p:nvPr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3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10" name="AutoShape 44"/>
            <p:cNvSpPr/>
            <p:nvPr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11" name="AutoShape 45"/>
            <p:cNvSpPr/>
            <p:nvPr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3088" y="6556375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7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114B3B-7F22-429D-BDF6-7D042814D7C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2024-05-25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281867-9044-4118-8F4E-E6ECAE2DBE54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60879" y="282554"/>
            <a:ext cx="545175" cy="431800"/>
            <a:chOff x="2109" y="1570"/>
            <a:chExt cx="1724" cy="14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109" y="1570"/>
              <a:ext cx="500" cy="72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flipH="1">
              <a:off x="3235" y="1570"/>
              <a:ext cx="555" cy="587"/>
            </a:xfrm>
            <a:prstGeom prst="parallelogram">
              <a:avLst>
                <a:gd name="adj" fmla="val 5894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flipV="1">
              <a:off x="2109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 flipV="1">
              <a:off x="3251" y="2232"/>
              <a:ext cx="582" cy="790"/>
            </a:xfrm>
            <a:prstGeom prst="parallelogram">
              <a:avLst>
                <a:gd name="adj" fmla="val 6320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34" y="2232"/>
              <a:ext cx="1403" cy="12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41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72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flipV="1">
              <a:off x="2424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V="1">
              <a:off x="2794" y="2440"/>
              <a:ext cx="457" cy="582"/>
            </a:xfrm>
            <a:prstGeom prst="parallelogram">
              <a:avLst>
                <a:gd name="adj" fmla="val 53083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745538" y="214313"/>
            <a:ext cx="693738" cy="29368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lIns="76950" tIns="38475" rIns="76950" bIns="38475">
            <a:spAutoFit/>
          </a:bodyPr>
          <a:lstStyle>
            <a:lvl1pPr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581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對外秘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-15875" y="6535738"/>
            <a:ext cx="9899650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5844" name="Group 51"/>
          <p:cNvGrpSpPr/>
          <p:nvPr userDrawn="1"/>
        </p:nvGrpSpPr>
        <p:grpSpPr>
          <a:xfrm>
            <a:off x="9399588" y="6402388"/>
            <a:ext cx="460375" cy="365125"/>
            <a:chOff x="2472" y="1911"/>
            <a:chExt cx="3220" cy="2336"/>
          </a:xfrm>
        </p:grpSpPr>
        <p:sp>
          <p:nvSpPr>
            <p:cNvPr id="5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49" name="AutoShape 49"/>
            <p:cNvSpPr/>
            <p:nvPr userDrawn="1"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0" name="AutoShape 50"/>
            <p:cNvSpPr/>
            <p:nvPr userDrawn="1"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53" name="AutoShape 44"/>
            <p:cNvSpPr/>
            <p:nvPr userDrawn="1"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4" name="AutoShape 45"/>
            <p:cNvSpPr/>
            <p:nvPr userDrawn="1"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73963" y="6578600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6868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3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4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7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8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2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75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403522-5A94-42C0-8292-AD6D69B60EBD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2024-05-25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87744-396C-41C3-BAF1-82E1A64D331E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72AAE-3830-4CAC-A345-93FF8B5381B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2024-05-25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C96C39-64DA-465B-9D33-6A37E662733C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7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7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C9A4A7-0A20-48D5-B118-86707A3A3DF8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2024-05-25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F3ED7-F875-4579-BCAE-054CF26973C1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8A8753-29BA-4FC2-9A06-FAF1D9FBDF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2024-05-25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9659C9-8A6C-449B-9F79-CB495982C840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A6A64-CBBB-4BF1-801B-890EC6CB540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2024-05-25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7"/>
          <p:cNvSpPr>
            <a:spLocks noGrp="1"/>
          </p:cNvSpPr>
          <p:nvPr>
            <p:ph type="ftr" sz="quarter" idx="1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79B7CA-9FF1-45C2-8EEF-1D2E64762F79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C504CE-D557-4657-81C5-F2834B24221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2024-05-25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D6A915-FA59-48EF-86BF-621E0531CDB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5F7E0C-3100-4652-AEF2-A8E7D432E300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2024-05-25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987641-5A47-407C-87B0-B30652BCA64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D73946-8015-4C63-A2D7-9EFE30CC62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2024-05-25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81CFB-7CBF-4A1E-B859-44BDCA1E41AF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F72477-23DD-43D0-9A5B-D1B235A8AE3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2024-05-25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4EC9B5-276B-4114-9E99-5423FDE1F76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C544F4-BC91-4D91-8BEB-B7E0BE6CC07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2024-05-25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22648-2378-4085-AE5C-04CBDB2FA38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D35B77-ACFB-4264-A0A6-8736834CF7AE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2024-05-25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CA8DDC-F101-498A-AAAD-1A98A538920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500" y="273064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1680" indent="-28448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BFF525-6B75-473B-A825-B3D499A650D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2053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2054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5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579E91-4189-4B42-A4C7-DD40ABCF3E0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3077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3078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515620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103187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54749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206311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86080" indent="-3860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836930" indent="-3225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289050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80530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32092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83718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80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42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675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2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9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11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37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99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1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23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443788" y="6594475"/>
            <a:ext cx="1711325" cy="242888"/>
          </a:xfrm>
          <a:prstGeom prst="rect">
            <a:avLst/>
          </a:prstGeom>
          <a:noFill/>
          <a:ln>
            <a:noFill/>
          </a:ln>
        </p:spPr>
        <p:txBody>
          <a:bodyPr wrap="none" lIns="90488" tIns="44450" rIns="90488" bIns="4445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1975, HwaShin Co., Ltd </a:t>
            </a:r>
          </a:p>
        </p:txBody>
      </p:sp>
      <p:sp>
        <p:nvSpPr>
          <p:cNvPr id="4099" name="Line 17"/>
          <p:cNvSpPr/>
          <p:nvPr userDrawn="1"/>
        </p:nvSpPr>
        <p:spPr>
          <a:xfrm>
            <a:off x="273050" y="6550025"/>
            <a:ext cx="84264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20"/>
          <p:cNvGrpSpPr/>
          <p:nvPr/>
        </p:nvGrpSpPr>
        <p:grpSpPr bwMode="auto">
          <a:xfrm>
            <a:off x="9085263" y="6367463"/>
            <a:ext cx="488950" cy="392112"/>
            <a:chOff x="158" y="145"/>
            <a:chExt cx="306" cy="263"/>
          </a:xfrm>
          <a:solidFill>
            <a:schemeClr val="tx2"/>
          </a:solidFill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158" y="145"/>
              <a:ext cx="89" cy="131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flipH="1">
              <a:off x="358" y="145"/>
              <a:ext cx="98" cy="106"/>
            </a:xfrm>
            <a:prstGeom prst="parallelogram">
              <a:avLst>
                <a:gd name="adj" fmla="val 5894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flipV="1">
              <a:off x="158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 flipH="1" flipV="1">
              <a:off x="361" y="265"/>
              <a:ext cx="103" cy="143"/>
            </a:xfrm>
            <a:prstGeom prst="parallelogram">
              <a:avLst>
                <a:gd name="adj" fmla="val 6320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80" y="265"/>
              <a:ext cx="249" cy="19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213" y="145"/>
              <a:ext cx="89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268" y="145"/>
              <a:ext cx="77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 flipV="1">
              <a:off x="214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 flipV="1">
              <a:off x="280" y="303"/>
              <a:ext cx="77" cy="105"/>
            </a:xfrm>
            <a:prstGeom prst="parallelogram">
              <a:avLst>
                <a:gd name="adj" fmla="val 53083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file:///G:\GY-WORKS\1-project%20management\09-A6\02-&#39033;&#30446;&#24320;&#21457;\SHT0015987.CATPart" TargetMode="External"/><Relationship Id="rId18" Type="http://schemas.openxmlformats.org/officeDocument/2006/relationships/image" Target="../media/image22.emf"/><Relationship Id="rId3" Type="http://schemas.openxmlformats.org/officeDocument/2006/relationships/image" Target="../media/image9.emf"/><Relationship Id="rId21" Type="http://schemas.openxmlformats.org/officeDocument/2006/relationships/image" Target="../media/image25.e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1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.emf"/><Relationship Id="rId20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19.emf"/><Relationship Id="rId10" Type="http://schemas.openxmlformats.org/officeDocument/2006/relationships/image" Target="../media/image16.wmf"/><Relationship Id="rId19" Type="http://schemas.openxmlformats.org/officeDocument/2006/relationships/image" Target="../media/image23.emf"/><Relationship Id="rId4" Type="http://schemas.openxmlformats.org/officeDocument/2006/relationships/image" Target="../media/image10.emf"/><Relationship Id="rId9" Type="http://schemas.openxmlformats.org/officeDocument/2006/relationships/image" Target="../media/image15.png"/><Relationship Id="rId14" Type="http://schemas.openxmlformats.org/officeDocument/2006/relationships/image" Target="../media/image8.emf"/><Relationship Id="rId22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12" Type="http://schemas.openxmlformats.org/officeDocument/2006/relationships/image" Target="../media/image44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5"/>
          <p:cNvSpPr/>
          <p:nvPr/>
        </p:nvSpPr>
        <p:spPr>
          <a:xfrm>
            <a:off x="0" y="785813"/>
            <a:ext cx="9906000" cy="1436687"/>
          </a:xfrm>
          <a:prstGeom prst="rect">
            <a:avLst/>
          </a:prstGeom>
          <a:solidFill>
            <a:srgbClr val="8EB4E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ko-KR" altLang="en-US" sz="3200" b="1" dirty="0">
                <a:latin typeface="微软雅黑" panose="020B0503020204020204" pitchFamily="34" charset="-122"/>
                <a:ea typeface="Malgun Gothic" panose="020B0503020000020004" charset="-127"/>
                <a:sym typeface="Gulim" pitchFamily="34" charset="-127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A6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项目焊接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JIG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开发说明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ulim" pitchFamily="34" charset="-127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5F9B43-1CAA-4BB3-B48F-84A86F9CA792}"/>
              </a:ext>
            </a:extLst>
          </p:cNvPr>
          <p:cNvSpPr txBox="1"/>
          <p:nvPr/>
        </p:nvSpPr>
        <p:spPr>
          <a:xfrm>
            <a:off x="3728864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2024.5.24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7"/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项目摘要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454025" y="728663"/>
            <a:ext cx="719138" cy="2517775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摘要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639135"/>
              </p:ext>
            </p:extLst>
          </p:nvPr>
        </p:nvGraphicFramePr>
        <p:xfrm>
          <a:off x="1308100" y="728663"/>
          <a:ext cx="8145463" cy="252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950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zh-CN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A6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1750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月（单班）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生产工厂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河北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ITEM :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底支架焊接总成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C/T : 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187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(UPH : 19.2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732" marB="457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805317"/>
              </p:ext>
            </p:extLst>
          </p:nvPr>
        </p:nvGraphicFramePr>
        <p:xfrm>
          <a:off x="1360488" y="2441575"/>
          <a:ext cx="3784894" cy="822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6603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91446" marR="91446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作业时间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效率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C/T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</a:p>
                  </a:txBody>
                  <a:tcPr marL="0" marR="0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1750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85%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187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19.2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모서리가 둥근 직사각형 19"/>
          <p:cNvSpPr/>
          <p:nvPr/>
        </p:nvSpPr>
        <p:spPr bwMode="auto">
          <a:xfrm>
            <a:off x="7121525" y="762000"/>
            <a:ext cx="1246188" cy="252413"/>
          </a:xfrm>
          <a:prstGeom prst="roundRect">
            <a:avLst>
              <a:gd name="adj" fmla="val 148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07" tIns="0" rIns="91407" bIns="0" anchor="ctr"/>
          <a:lstStyle/>
          <a:p>
            <a:pPr marL="0" marR="0" lvl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开发</a:t>
            </a:r>
            <a:r>
              <a: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ITEM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现况</a:t>
            </a:r>
          </a:p>
        </p:txBody>
      </p:sp>
      <p:sp>
        <p:nvSpPr>
          <p:cNvPr id="21" name="직사각형 20"/>
          <p:cNvSpPr/>
          <p:nvPr/>
        </p:nvSpPr>
        <p:spPr bwMode="auto">
          <a:xfrm>
            <a:off x="454025" y="3354389"/>
            <a:ext cx="719138" cy="2090836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时间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节点</a:t>
            </a:r>
            <a:endParaRPr kumimoji="1" lang="zh-CN" altLang="ko-K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35619"/>
              </p:ext>
            </p:extLst>
          </p:nvPr>
        </p:nvGraphicFramePr>
        <p:xfrm>
          <a:off x="1308100" y="5592763"/>
          <a:ext cx="8145463" cy="118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pPr marL="228600" indent="-22860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AutoNum type="arabicPeriod"/>
                      </a:pP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6" marR="91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직사각형 22"/>
          <p:cNvSpPr/>
          <p:nvPr/>
        </p:nvSpPr>
        <p:spPr bwMode="auto">
          <a:xfrm>
            <a:off x="454025" y="5584825"/>
            <a:ext cx="719138" cy="1084263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主要</a:t>
            </a: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事项</a:t>
            </a:r>
          </a:p>
        </p:txBody>
      </p:sp>
      <p:graphicFrame>
        <p:nvGraphicFramePr>
          <p:cNvPr id="14" name="표 23">
            <a:extLst>
              <a:ext uri="{FF2B5EF4-FFF2-40B4-BE49-F238E27FC236}">
                <a16:creationId xmlns:a16="http://schemas.microsoft.com/office/drawing/2014/main" id="{57207AD6-1F72-4FB3-90E9-F5289E83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24360"/>
              </p:ext>
            </p:extLst>
          </p:nvPr>
        </p:nvGraphicFramePr>
        <p:xfrm>
          <a:off x="1308100" y="3354388"/>
          <a:ext cx="6587269" cy="147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708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87960"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2024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年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2024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年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备注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正式焊胎</a:t>
                      </a:r>
                      <a:endParaRPr lang="zh-CN" altLang="ko-KR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5" name="직선 화살표 연결선 25">
            <a:extLst>
              <a:ext uri="{FF2B5EF4-FFF2-40B4-BE49-F238E27FC236}">
                <a16:creationId xmlns:a16="http://schemas.microsoft.com/office/drawing/2014/main" id="{0B171ADB-B2AF-4791-B47A-0EDA9DC59CA9}"/>
              </a:ext>
            </a:extLst>
          </p:cNvPr>
          <p:cNvCxnSpPr/>
          <p:nvPr/>
        </p:nvCxnSpPr>
        <p:spPr>
          <a:xfrm>
            <a:off x="2010631" y="4366764"/>
            <a:ext cx="2772000" cy="0"/>
          </a:xfrm>
          <a:prstGeom prst="straightConnector1">
            <a:avLst/>
          </a:prstGeom>
          <a:ln w="28575" cap="flat" cmpd="sng">
            <a:solidFill>
              <a:srgbClr val="7F7F7F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6" name="이등변 삼각형 26">
            <a:extLst>
              <a:ext uri="{FF2B5EF4-FFF2-40B4-BE49-F238E27FC236}">
                <a16:creationId xmlns:a16="http://schemas.microsoft.com/office/drawing/2014/main" id="{BDC9070C-5692-4419-9B47-83DB332E9911}"/>
              </a:ext>
            </a:extLst>
          </p:cNvPr>
          <p:cNvSpPr/>
          <p:nvPr/>
        </p:nvSpPr>
        <p:spPr>
          <a:xfrm flipV="1">
            <a:off x="2825608" y="4297968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17" name="직사각형 27">
            <a:extLst>
              <a:ext uri="{FF2B5EF4-FFF2-40B4-BE49-F238E27FC236}">
                <a16:creationId xmlns:a16="http://schemas.microsoft.com/office/drawing/2014/main" id="{5E5FFB13-C58B-482A-AC9F-B0EDF97DFCF9}"/>
              </a:ext>
            </a:extLst>
          </p:cNvPr>
          <p:cNvSpPr/>
          <p:nvPr/>
        </p:nvSpPr>
        <p:spPr>
          <a:xfrm>
            <a:off x="2492233" y="4026506"/>
            <a:ext cx="819150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직사각형 28">
            <a:extLst>
              <a:ext uri="{FF2B5EF4-FFF2-40B4-BE49-F238E27FC236}">
                <a16:creationId xmlns:a16="http://schemas.microsoft.com/office/drawing/2014/main" id="{36260515-B553-4BA9-B4B6-D211017380F6}"/>
              </a:ext>
            </a:extLst>
          </p:cNvPr>
          <p:cNvSpPr/>
          <p:nvPr/>
        </p:nvSpPr>
        <p:spPr>
          <a:xfrm>
            <a:off x="2492233" y="4437668"/>
            <a:ext cx="81915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5/23</a:t>
            </a:r>
          </a:p>
        </p:txBody>
      </p:sp>
      <p:sp>
        <p:nvSpPr>
          <p:cNvPr id="27" name="직사각형 33">
            <a:extLst>
              <a:ext uri="{FF2B5EF4-FFF2-40B4-BE49-F238E27FC236}">
                <a16:creationId xmlns:a16="http://schemas.microsoft.com/office/drawing/2014/main" id="{1D1D1EC5-B273-40B7-874F-E9B1531C1FA2}"/>
              </a:ext>
            </a:extLst>
          </p:cNvPr>
          <p:cNvSpPr/>
          <p:nvPr/>
        </p:nvSpPr>
        <p:spPr>
          <a:xfrm>
            <a:off x="2867945" y="4025908"/>
            <a:ext cx="817563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发包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직사각형 72">
            <a:extLst>
              <a:ext uri="{FF2B5EF4-FFF2-40B4-BE49-F238E27FC236}">
                <a16:creationId xmlns:a16="http://schemas.microsoft.com/office/drawing/2014/main" id="{61B7D695-A70D-44F4-B225-AD506930B060}"/>
              </a:ext>
            </a:extLst>
          </p:cNvPr>
          <p:cNvSpPr/>
          <p:nvPr/>
        </p:nvSpPr>
        <p:spPr>
          <a:xfrm>
            <a:off x="2848697" y="4424437"/>
            <a:ext cx="817563" cy="277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6/5</a:t>
            </a:r>
          </a:p>
        </p:txBody>
      </p:sp>
      <p:sp>
        <p:nvSpPr>
          <p:cNvPr id="62" name="이등변 삼각형 26">
            <a:extLst>
              <a:ext uri="{FF2B5EF4-FFF2-40B4-BE49-F238E27FC236}">
                <a16:creationId xmlns:a16="http://schemas.microsoft.com/office/drawing/2014/main" id="{96DCFEB2-B15F-4288-A33A-AF03207AECEF}"/>
              </a:ext>
            </a:extLst>
          </p:cNvPr>
          <p:cNvSpPr/>
          <p:nvPr/>
        </p:nvSpPr>
        <p:spPr>
          <a:xfrm flipV="1">
            <a:off x="4201783" y="4284736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63" name="직사각형 27">
            <a:extLst>
              <a:ext uri="{FF2B5EF4-FFF2-40B4-BE49-F238E27FC236}">
                <a16:creationId xmlns:a16="http://schemas.microsoft.com/office/drawing/2014/main" id="{CF03DD9D-FDCB-42E2-81E8-5E3D872B59C2}"/>
              </a:ext>
            </a:extLst>
          </p:cNvPr>
          <p:cNvSpPr/>
          <p:nvPr/>
        </p:nvSpPr>
        <p:spPr>
          <a:xfrm>
            <a:off x="3888499" y="4013373"/>
            <a:ext cx="771029" cy="2782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调试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직사각형 28">
            <a:extLst>
              <a:ext uri="{FF2B5EF4-FFF2-40B4-BE49-F238E27FC236}">
                <a16:creationId xmlns:a16="http://schemas.microsoft.com/office/drawing/2014/main" id="{94EAA8E1-2424-4F8E-89B3-CFDDC4B1B9A3}"/>
              </a:ext>
            </a:extLst>
          </p:cNvPr>
          <p:cNvSpPr/>
          <p:nvPr/>
        </p:nvSpPr>
        <p:spPr>
          <a:xfrm>
            <a:off x="3868408" y="4424436"/>
            <a:ext cx="81915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7/25</a:t>
            </a:r>
          </a:p>
        </p:txBody>
      </p:sp>
      <p:graphicFrame>
        <p:nvGraphicFramePr>
          <p:cNvPr id="42" name="표 52">
            <a:extLst>
              <a:ext uri="{FF2B5EF4-FFF2-40B4-BE49-F238E27FC236}">
                <a16:creationId xmlns:a16="http://schemas.microsoft.com/office/drawing/2014/main" id="{C59352CB-6FB8-484C-9B61-0AC16C130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457946"/>
              </p:ext>
            </p:extLst>
          </p:nvPr>
        </p:nvGraphicFramePr>
        <p:xfrm>
          <a:off x="6851371" y="1193513"/>
          <a:ext cx="1440000" cy="9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A6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宽车副司机座椅底支架总成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(SHT0016629)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표 52">
            <a:extLst>
              <a:ext uri="{FF2B5EF4-FFF2-40B4-BE49-F238E27FC236}">
                <a16:creationId xmlns:a16="http://schemas.microsoft.com/office/drawing/2014/main" id="{040FEFF7-8046-4657-A520-9760E296C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47614"/>
              </p:ext>
            </p:extLst>
          </p:nvPr>
        </p:nvGraphicFramePr>
        <p:xfrm>
          <a:off x="6851371" y="2251425"/>
          <a:ext cx="1440000" cy="9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A6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中宽车副司机座椅底支架总成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(SHT0016628)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표 52">
            <a:extLst>
              <a:ext uri="{FF2B5EF4-FFF2-40B4-BE49-F238E27FC236}">
                <a16:creationId xmlns:a16="http://schemas.microsoft.com/office/drawing/2014/main" id="{7CF8DBFB-711B-4CCB-85A5-CF1FDA200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849013"/>
              </p:ext>
            </p:extLst>
          </p:nvPr>
        </p:nvGraphicFramePr>
        <p:xfrm>
          <a:off x="5332708" y="1193513"/>
          <a:ext cx="1440000" cy="9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88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宽车主驾驶底部支架焊接总成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(SHT0016014)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표 52">
            <a:extLst>
              <a:ext uri="{FF2B5EF4-FFF2-40B4-BE49-F238E27FC236}">
                <a16:creationId xmlns:a16="http://schemas.microsoft.com/office/drawing/2014/main" id="{BEC66FBA-4BD0-477B-B0B3-B8C31B21C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13046"/>
              </p:ext>
            </p:extLst>
          </p:nvPr>
        </p:nvGraphicFramePr>
        <p:xfrm>
          <a:off x="5332707" y="2251425"/>
          <a:ext cx="1440000" cy="9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88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中宽车主驾驶底部支架焊接总成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(SHT0015987)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21A40896-DAD5-4C02-B980-4ECC8AF38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680" y="2620756"/>
            <a:ext cx="1108611" cy="576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2BA2CB5-E661-4034-8F71-6969DE60C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278" y="1559538"/>
            <a:ext cx="976904" cy="576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EAFBB94-DC3D-4854-A725-DA7FD067E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841" y="2605083"/>
            <a:ext cx="1026475" cy="576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0978CD9-D049-4A5F-9E3F-180BBF936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000" y="1570301"/>
            <a:ext cx="873872" cy="576000"/>
          </a:xfrm>
          <a:prstGeom prst="rect">
            <a:avLst/>
          </a:prstGeom>
        </p:spPr>
      </p:pic>
      <p:sp>
        <p:nvSpPr>
          <p:cNvPr id="29" name="이등변 삼각형 26">
            <a:extLst>
              <a:ext uri="{FF2B5EF4-FFF2-40B4-BE49-F238E27FC236}">
                <a16:creationId xmlns:a16="http://schemas.microsoft.com/office/drawing/2014/main" id="{082E4343-880D-4AB9-A5DF-07B56FC45741}"/>
              </a:ext>
            </a:extLst>
          </p:cNvPr>
          <p:cNvSpPr/>
          <p:nvPr/>
        </p:nvSpPr>
        <p:spPr>
          <a:xfrm flipV="1">
            <a:off x="3150388" y="4313600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30" name="표 52">
            <a:extLst>
              <a:ext uri="{FF2B5EF4-FFF2-40B4-BE49-F238E27FC236}">
                <a16:creationId xmlns:a16="http://schemas.microsoft.com/office/drawing/2014/main" id="{C3AA15C6-375A-4249-9B92-817E0230D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48311"/>
              </p:ext>
            </p:extLst>
          </p:nvPr>
        </p:nvGraphicFramePr>
        <p:xfrm>
          <a:off x="8367713" y="1193513"/>
          <a:ext cx="1440000" cy="9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88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滑轨支架总成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(SHT0016687)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B1973CF1-B04E-4D4F-A52E-4E1252D55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907" y="1559538"/>
            <a:ext cx="641612" cy="46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8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466942"/>
              </p:ext>
            </p:extLst>
          </p:nvPr>
        </p:nvGraphicFramePr>
        <p:xfrm>
          <a:off x="179388" y="647700"/>
          <a:ext cx="9598025" cy="5821390"/>
        </p:xfrm>
        <a:graphic>
          <a:graphicData uri="http://schemas.openxmlformats.org/drawingml/2006/table">
            <a:tbl>
              <a:tblPr/>
              <a:tblGrid>
                <a:gridCol w="12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775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LINE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A6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底支架焊接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LINE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工程明细</a:t>
                      </a:r>
                      <a:endParaRPr kumimoji="1" lang="ko-KR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7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LAYOUT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■ </a:t>
                      </a: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工序流程</a:t>
                      </a:r>
                      <a:endParaRPr lang="en-US" altLang="zh-CN" sz="1200" dirty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组合方式</a:t>
                      </a:r>
                      <a:endParaRPr kumimoji="1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主驾宽车底支架</a:t>
                      </a:r>
                      <a:r>
                        <a:rPr kumimoji="1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kumimoji="1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副驾宽车底支架</a:t>
                      </a:r>
                      <a:endParaRPr kumimoji="1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主驾中宽车底支架</a:t>
                      </a:r>
                      <a:r>
                        <a:rPr kumimoji="1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kumimoji="1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副驾中宽车底支架</a:t>
                      </a:r>
                      <a:endParaRPr kumimoji="1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滑轨支架总成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1750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作业人员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白班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r>
                        <a:rPr lang="en-US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名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日生产量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157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作业面积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19.2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投资费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Cycle time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187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 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日作业时间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9.67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</a:t>
                      </a: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4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769" name="TextBox 17"/>
          <p:cNvSpPr txBox="1"/>
          <p:nvPr/>
        </p:nvSpPr>
        <p:spPr>
          <a:xfrm>
            <a:off x="0" y="0"/>
            <a:ext cx="83375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底支架焊接</a:t>
            </a:r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72770" name="TextBox 2"/>
          <p:cNvSpPr txBox="1"/>
          <p:nvPr/>
        </p:nvSpPr>
        <p:spPr>
          <a:xfrm>
            <a:off x="1347788" y="3300413"/>
            <a:ext cx="79375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[</a:t>
            </a:r>
            <a:r>
              <a:rPr lang="zh-CN" altLang="en-US" sz="1000" dirty="0">
                <a:latin typeface="현대하모니 M" pitchFamily="18" charset="-127"/>
                <a:ea typeface="宋体" panose="02010600030101010101" pitchFamily="2" charset="-122"/>
              </a:rPr>
              <a:t>主要工位</a:t>
            </a:r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]</a:t>
            </a:r>
            <a:endParaRPr lang="ko-KR" altLang="en-US" sz="1000" dirty="0"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34D0C4-7137-4F56-88CB-6AB307D4A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367" y="1057603"/>
            <a:ext cx="2175490" cy="2126837"/>
          </a:xfrm>
          <a:prstGeom prst="rect">
            <a:avLst/>
          </a:prstGeom>
        </p:spPr>
      </p:pic>
      <p:sp>
        <p:nvSpPr>
          <p:cNvPr id="72836" name="TextBox 37"/>
          <p:cNvSpPr txBox="1"/>
          <p:nvPr/>
        </p:nvSpPr>
        <p:spPr>
          <a:xfrm>
            <a:off x="3798042" y="3069000"/>
            <a:ext cx="504000" cy="360000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主驾宽车底支架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72838" name="TextBox 37"/>
          <p:cNvSpPr txBox="1"/>
          <p:nvPr/>
        </p:nvSpPr>
        <p:spPr>
          <a:xfrm>
            <a:off x="5313040" y="1942185"/>
            <a:ext cx="504000" cy="360000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副驾宽车底支架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72839" name="TextBox 37"/>
          <p:cNvSpPr txBox="1"/>
          <p:nvPr/>
        </p:nvSpPr>
        <p:spPr>
          <a:xfrm>
            <a:off x="5313040" y="1532282"/>
            <a:ext cx="504000" cy="360000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副驾中宽车底支架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72840" name="TextBox 37"/>
          <p:cNvSpPr txBox="1"/>
          <p:nvPr/>
        </p:nvSpPr>
        <p:spPr>
          <a:xfrm>
            <a:off x="4379225" y="3069000"/>
            <a:ext cx="504000" cy="360000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主驾中宽车底支架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20" name="TextBox 37">
            <a:extLst>
              <a:ext uri="{FF2B5EF4-FFF2-40B4-BE49-F238E27FC236}">
                <a16:creationId xmlns:a16="http://schemas.microsoft.com/office/drawing/2014/main" id="{795F092F-3C2F-40AD-816C-FE28F273D373}"/>
              </a:ext>
            </a:extLst>
          </p:cNvPr>
          <p:cNvSpPr txBox="1"/>
          <p:nvPr/>
        </p:nvSpPr>
        <p:spPr>
          <a:xfrm>
            <a:off x="4195445" y="3594343"/>
            <a:ext cx="504000" cy="360000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滑轨支架总成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1" name="TextBox 37">
            <a:extLst>
              <a:ext uri="{FF2B5EF4-FFF2-40B4-BE49-F238E27FC236}">
                <a16:creationId xmlns:a16="http://schemas.microsoft.com/office/drawing/2014/main" id="{D31FE71F-8442-40B3-AE06-924B96E89ED5}"/>
              </a:ext>
            </a:extLst>
          </p:cNvPr>
          <p:cNvSpPr txBox="1"/>
          <p:nvPr/>
        </p:nvSpPr>
        <p:spPr>
          <a:xfrm>
            <a:off x="3825075" y="2325760"/>
            <a:ext cx="874370" cy="455168"/>
          </a:xfrm>
          <a:prstGeom prst="rect">
            <a:avLst/>
          </a:prstGeom>
          <a:solidFill>
            <a:srgbClr val="00B05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翻转</a:t>
            </a:r>
            <a:endParaRPr lang="en-US" altLang="ko-KR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35768C84-3B66-4F7B-ABE5-5824FFF48DDE}"/>
              </a:ext>
            </a:extLst>
          </p:cNvPr>
          <p:cNvSpPr txBox="1"/>
          <p:nvPr/>
        </p:nvSpPr>
        <p:spPr>
          <a:xfrm rot="16200000">
            <a:off x="4621668" y="1655906"/>
            <a:ext cx="552924" cy="455168"/>
          </a:xfrm>
          <a:prstGeom prst="rect">
            <a:avLst/>
          </a:prstGeom>
          <a:solidFill>
            <a:srgbClr val="00B05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固定</a:t>
            </a:r>
            <a:endParaRPr lang="en-US" altLang="ko-KR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底支架焊接</a:t>
            </a:r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C/T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28DACE9-AE02-4F53-B751-9E483229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415993"/>
              </p:ext>
            </p:extLst>
          </p:nvPr>
        </p:nvGraphicFramePr>
        <p:xfrm>
          <a:off x="200249" y="629367"/>
          <a:ext cx="9180000" cy="199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9709558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0357037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1382194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89533666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4903385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1951244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39504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焊道长度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卸载时间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</a:t>
                      </a:r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C/T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1121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主驾宽车底支架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626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145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4409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副驾宽车底支架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33645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主驾中宽车底支架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135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187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40588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副驾中宽车底支架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236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2742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滑轨支架总成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114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21338"/>
                  </a:ext>
                </a:extLst>
              </a:tr>
            </a:tbl>
          </a:graphicData>
        </a:graphic>
      </p:graphicFrame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549A8D23-C64D-4058-A729-94C099F45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07681"/>
              </p:ext>
            </p:extLst>
          </p:nvPr>
        </p:nvGraphicFramePr>
        <p:xfrm>
          <a:off x="200249" y="3052680"/>
          <a:ext cx="9180000" cy="2670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12120901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210884372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794903925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4191885108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67222811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93661657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372475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</a:t>
                      </a:r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C/T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需求数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总时间</a:t>
                      </a:r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对应天数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66458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宽车</a:t>
                      </a:r>
                      <a:endParaRPr lang="en-US" altLang="zh-CN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</a:t>
                      </a:r>
                      <a:endParaRPr lang="en-US" altLang="zh-CN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副驾翻折</a:t>
                      </a:r>
                      <a:endParaRPr lang="en-US" altLang="zh-CN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主驾宽车底支架</a:t>
                      </a:r>
                      <a:endParaRPr lang="en-US" altLang="zh-CN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副驾宽车底支架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177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95400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931371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宽车</a:t>
                      </a:r>
                      <a:endParaRPr lang="en-US" altLang="zh-CN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</a:t>
                      </a:r>
                      <a:endParaRPr lang="en-US" altLang="zh-CN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副驾舒适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主驾宽车底支架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177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177300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舒适副驾底支架同宽车主驾底支架</a:t>
                      </a:r>
                      <a:endParaRPr lang="en-US" altLang="zh-CN" sz="120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3533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滑轨支架总成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111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70200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05566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中宽车</a:t>
                      </a:r>
                      <a:endParaRPr lang="en-US" altLang="zh-CN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</a:t>
                      </a:r>
                      <a:endParaRPr lang="en-US" altLang="zh-CN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副驾翻折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主驾中宽车底支架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副驾中宽车底支架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187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168300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59040"/>
                  </a:ext>
                </a:extLst>
              </a:tr>
              <a:tr h="215984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  <a:endParaRPr lang="en-US" altLang="zh-CN" sz="120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80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582411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320BA94-5A97-4E4E-946B-905C599D8560}"/>
              </a:ext>
            </a:extLst>
          </p:cNvPr>
          <p:cNvSpPr txBox="1"/>
          <p:nvPr/>
        </p:nvSpPr>
        <p:spPr>
          <a:xfrm>
            <a:off x="200248" y="5805264"/>
            <a:ext cx="885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※1.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产品比例按照中宽车：宽车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=50:50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，宽车副驾翻折：副驾舒适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=50:50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2.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不含夹具更换时间，宽车副驾舒适配置时，如采用双翻转工位生产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台份，可减少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天时间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391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底支架焊接</a:t>
            </a:r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设备投资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28DACE9-AE02-4F53-B751-9E483229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37297"/>
              </p:ext>
            </p:extLst>
          </p:nvPr>
        </p:nvGraphicFramePr>
        <p:xfrm>
          <a:off x="200249" y="629367"/>
          <a:ext cx="9360000" cy="231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269709558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20357037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1382194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89533666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49033857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3195124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1121"/>
                  </a:ext>
                </a:extLst>
              </a:tr>
              <a:tr h="324000"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主驾宽车底支架焊接夹具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4409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副驾宽车底支架焊接夹具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3364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主驾中宽车底支架焊接夹具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40588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副驾中宽车底支架焊接夹具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</a:t>
                      </a:r>
                      <a:endParaRPr lang="en-US" altLang="zh-CN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27420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滑轨支架总成</a:t>
                      </a:r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焊接夹具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213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机器人工作站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一固定一翻转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839935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320BA94-5A97-4E4E-946B-905C599D8560}"/>
              </a:ext>
            </a:extLst>
          </p:cNvPr>
          <p:cNvSpPr txBox="1"/>
          <p:nvPr/>
        </p:nvSpPr>
        <p:spPr>
          <a:xfrm>
            <a:off x="200249" y="3261012"/>
            <a:ext cx="8857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※1.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通用设备投入由生产根据实际情况，判定是否进行投资</a:t>
            </a:r>
          </a:p>
        </p:txBody>
      </p:sp>
    </p:spTree>
    <p:extLst>
      <p:ext uri="{BB962C8B-B14F-4D97-AF65-F5344CB8AC3E}">
        <p14:creationId xmlns:p14="http://schemas.microsoft.com/office/powerpoint/2010/main" val="100807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底支架焊道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197649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宽车主驾底部支架焊接总成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中宽车主驾底部支架焊接总成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626mm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712mm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92" name="图片 291">
            <a:extLst>
              <a:ext uri="{FF2B5EF4-FFF2-40B4-BE49-F238E27FC236}">
                <a16:creationId xmlns:a16="http://schemas.microsoft.com/office/drawing/2014/main" id="{09916921-2EA2-43F2-8FE1-D653A60F3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766" y="4111952"/>
            <a:ext cx="760951" cy="720000"/>
          </a:xfrm>
          <a:prstGeom prst="rect">
            <a:avLst/>
          </a:prstGeom>
        </p:spPr>
      </p:pic>
      <p:pic>
        <p:nvPicPr>
          <p:cNvPr id="294" name="图片 293">
            <a:extLst>
              <a:ext uri="{FF2B5EF4-FFF2-40B4-BE49-F238E27FC236}">
                <a16:creationId xmlns:a16="http://schemas.microsoft.com/office/drawing/2014/main" id="{D85230DC-B098-4885-9DC8-2719BA815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201" y="4111952"/>
            <a:ext cx="760951" cy="720000"/>
          </a:xfrm>
          <a:prstGeom prst="rect">
            <a:avLst/>
          </a:prstGeom>
        </p:spPr>
      </p:pic>
      <p:sp>
        <p:nvSpPr>
          <p:cNvPr id="431" name="矩形 430">
            <a:extLst>
              <a:ext uri="{FF2B5EF4-FFF2-40B4-BE49-F238E27FC236}">
                <a16:creationId xmlns:a16="http://schemas.microsoft.com/office/drawing/2014/main" id="{CF040BAF-361D-4A32-A613-122D8FC827A0}"/>
              </a:ext>
            </a:extLst>
          </p:cNvPr>
          <p:cNvSpPr/>
          <p:nvPr/>
        </p:nvSpPr>
        <p:spPr bwMode="auto">
          <a:xfrm rot="21327852" flipH="1">
            <a:off x="7115238" y="453397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32" name="矩形 431">
            <a:extLst>
              <a:ext uri="{FF2B5EF4-FFF2-40B4-BE49-F238E27FC236}">
                <a16:creationId xmlns:a16="http://schemas.microsoft.com/office/drawing/2014/main" id="{470D7C5C-06C2-4E01-BDC1-04F60E03E4FE}"/>
              </a:ext>
            </a:extLst>
          </p:cNvPr>
          <p:cNvSpPr/>
          <p:nvPr/>
        </p:nvSpPr>
        <p:spPr bwMode="auto">
          <a:xfrm rot="720313" flipH="1">
            <a:off x="6193337" y="450523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34" name="矩形 433">
            <a:extLst>
              <a:ext uri="{FF2B5EF4-FFF2-40B4-BE49-F238E27FC236}">
                <a16:creationId xmlns:a16="http://schemas.microsoft.com/office/drawing/2014/main" id="{253DFC26-7C6F-4CA5-9E0B-00B9F9427EB4}"/>
              </a:ext>
            </a:extLst>
          </p:cNvPr>
          <p:cNvSpPr/>
          <p:nvPr/>
        </p:nvSpPr>
        <p:spPr bwMode="auto">
          <a:xfrm rot="795864" flipH="1">
            <a:off x="6225462" y="429993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35" name="矩形 434">
            <a:extLst>
              <a:ext uri="{FF2B5EF4-FFF2-40B4-BE49-F238E27FC236}">
                <a16:creationId xmlns:a16="http://schemas.microsoft.com/office/drawing/2014/main" id="{E043207E-31F0-46DF-A707-5458FBB11EEB}"/>
              </a:ext>
            </a:extLst>
          </p:cNvPr>
          <p:cNvSpPr/>
          <p:nvPr/>
        </p:nvSpPr>
        <p:spPr bwMode="auto">
          <a:xfrm flipH="1">
            <a:off x="7119778" y="433681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36" name="NO.1 SUB 용접라인_S10_KEY ASSY 용접008">
            <a:extLst>
              <a:ext uri="{FF2B5EF4-FFF2-40B4-BE49-F238E27FC236}">
                <a16:creationId xmlns:a16="http://schemas.microsoft.com/office/drawing/2014/main" id="{E7A71772-9738-413D-AE7B-2F2874F66150}"/>
              </a:ext>
            </a:extLst>
          </p:cNvPr>
          <p:cNvSpPr txBox="1"/>
          <p:nvPr/>
        </p:nvSpPr>
        <p:spPr>
          <a:xfrm>
            <a:off x="6537150" y="440106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437" name="NO.1 SUB 용접라인_S10_KEY ASSY 용접009">
            <a:extLst>
              <a:ext uri="{FF2B5EF4-FFF2-40B4-BE49-F238E27FC236}">
                <a16:creationId xmlns:a16="http://schemas.microsoft.com/office/drawing/2014/main" id="{62EA2EA6-C0DB-4DE0-880E-B6EFF49FFE22}"/>
              </a:ext>
            </a:extLst>
          </p:cNvPr>
          <p:cNvCxnSpPr>
            <a:cxnSpLocks/>
            <a:stCxn id="434" idx="1"/>
            <a:endCxn id="436" idx="1"/>
          </p:cNvCxnSpPr>
          <p:nvPr/>
        </p:nvCxnSpPr>
        <p:spPr>
          <a:xfrm>
            <a:off x="6260982" y="4338717"/>
            <a:ext cx="276168" cy="13695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8" name="NO.1 SUB 용접라인_S10_KEY ASSY 용접009">
            <a:extLst>
              <a:ext uri="{FF2B5EF4-FFF2-40B4-BE49-F238E27FC236}">
                <a16:creationId xmlns:a16="http://schemas.microsoft.com/office/drawing/2014/main" id="{AA36E368-6508-4913-A9B5-B1AC31AAFF5B}"/>
              </a:ext>
            </a:extLst>
          </p:cNvPr>
          <p:cNvCxnSpPr>
            <a:cxnSpLocks/>
            <a:stCxn id="435" idx="3"/>
            <a:endCxn id="436" idx="3"/>
          </p:cNvCxnSpPr>
          <p:nvPr/>
        </p:nvCxnSpPr>
        <p:spPr>
          <a:xfrm flipH="1">
            <a:off x="6805437" y="4371461"/>
            <a:ext cx="314341" cy="10421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9" name="NO.1 SUB 용접라인_S10_KEY ASSY 용접009">
            <a:extLst>
              <a:ext uri="{FF2B5EF4-FFF2-40B4-BE49-F238E27FC236}">
                <a16:creationId xmlns:a16="http://schemas.microsoft.com/office/drawing/2014/main" id="{0E76C931-2A72-4BC0-A537-BAFF7AD3B2A8}"/>
              </a:ext>
            </a:extLst>
          </p:cNvPr>
          <p:cNvCxnSpPr>
            <a:cxnSpLocks/>
            <a:stCxn id="431" idx="3"/>
            <a:endCxn id="436" idx="3"/>
          </p:cNvCxnSpPr>
          <p:nvPr/>
        </p:nvCxnSpPr>
        <p:spPr>
          <a:xfrm flipH="1" flipV="1">
            <a:off x="6805437" y="4475675"/>
            <a:ext cx="309857" cy="9436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0" name="NO.1 SUB 용접라인_S10_KEY ASSY 용접009">
            <a:extLst>
              <a:ext uri="{FF2B5EF4-FFF2-40B4-BE49-F238E27FC236}">
                <a16:creationId xmlns:a16="http://schemas.microsoft.com/office/drawing/2014/main" id="{82C4BC7B-7C25-4842-AC8D-2AC36C63D039}"/>
              </a:ext>
            </a:extLst>
          </p:cNvPr>
          <p:cNvCxnSpPr>
            <a:cxnSpLocks/>
            <a:stCxn id="432" idx="1"/>
            <a:endCxn id="436" idx="1"/>
          </p:cNvCxnSpPr>
          <p:nvPr/>
        </p:nvCxnSpPr>
        <p:spPr>
          <a:xfrm flipV="1">
            <a:off x="6228943" y="4475675"/>
            <a:ext cx="308207" cy="6795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89" name="图片 188">
            <a:extLst>
              <a:ext uri="{FF2B5EF4-FFF2-40B4-BE49-F238E27FC236}">
                <a16:creationId xmlns:a16="http://schemas.microsoft.com/office/drawing/2014/main" id="{00000000-0008-0000-0100-00001C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513" y="5355355"/>
            <a:ext cx="438785" cy="219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0" name="图片 189">
            <a:extLst>
              <a:ext uri="{FF2B5EF4-FFF2-40B4-BE49-F238E27FC236}">
                <a16:creationId xmlns:a16="http://schemas.microsoft.com/office/drawing/2014/main" id="{00000000-0008-0000-0100-00001D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088" y="5697587"/>
            <a:ext cx="381635" cy="248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1" name="图片 190">
            <a:extLst>
              <a:ext uri="{FF2B5EF4-FFF2-40B4-BE49-F238E27FC236}">
                <a16:creationId xmlns:a16="http://schemas.microsoft.com/office/drawing/2014/main" id="{00000000-0008-0000-0100-00001E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159" y="5317734"/>
            <a:ext cx="334010" cy="341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2" name="图片 191">
            <a:extLst>
              <a:ext uri="{FF2B5EF4-FFF2-40B4-BE49-F238E27FC236}">
                <a16:creationId xmlns:a16="http://schemas.microsoft.com/office/drawing/2014/main" id="{00000000-0008-0000-0100-00001F000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713" y="5695439"/>
            <a:ext cx="323850" cy="33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3" name="图片 192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0795" y="5481695"/>
            <a:ext cx="306410" cy="252000"/>
          </a:xfrm>
          <a:prstGeom prst="rect">
            <a:avLst/>
          </a:prstGeom>
        </p:spPr>
      </p:pic>
      <p:pic>
        <p:nvPicPr>
          <p:cNvPr id="194" name="图片 193">
            <a:extLst>
              <a:ext uri="{FF2B5EF4-FFF2-40B4-BE49-F238E27FC236}">
                <a16:creationId xmlns:a16="http://schemas.microsoft.com/office/drawing/2014/main" id="{AA9F816F-5F73-417C-99C3-5D06B15F5ED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6273" y="5722974"/>
            <a:ext cx="306410" cy="252000"/>
          </a:xfrm>
          <a:prstGeom prst="rect">
            <a:avLst/>
          </a:prstGeom>
        </p:spPr>
      </p:pic>
      <p:pic>
        <p:nvPicPr>
          <p:cNvPr id="195" name="图片 194">
            <a:extLst>
              <a:ext uri="{FF2B5EF4-FFF2-40B4-BE49-F238E27FC236}">
                <a16:creationId xmlns:a16="http://schemas.microsoft.com/office/drawing/2014/main" id="{0D638388-6384-4CD4-BAFE-A47E1DE53E3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3718" y="5722974"/>
            <a:ext cx="306410" cy="252000"/>
          </a:xfrm>
          <a:prstGeom prst="rect">
            <a:avLst/>
          </a:prstGeom>
        </p:spPr>
      </p:pic>
      <p:pic>
        <p:nvPicPr>
          <p:cNvPr id="197" name="图片 196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772825" y="5793486"/>
            <a:ext cx="390525" cy="192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" name="图片 197">
            <a:extLst>
              <a:ext uri="{FF2B5EF4-FFF2-40B4-BE49-F238E27FC236}">
                <a16:creationId xmlns:a16="http://schemas.microsoft.com/office/drawing/2014/main" id="{00000000-0008-0000-0100-0000120000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6151" y="5465210"/>
            <a:ext cx="332740" cy="31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1" name="图片 200">
            <a:extLst>
              <a:ext uri="{FF2B5EF4-FFF2-40B4-BE49-F238E27FC236}">
                <a16:creationId xmlns:a16="http://schemas.microsoft.com/office/drawing/2014/main" id="{00000000-0008-0000-0100-0000130000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3961" y="5793486"/>
            <a:ext cx="41021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00000000-0008-0000-0100-000015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45" t="9312"/>
          <a:stretch/>
        </p:blipFill>
        <p:spPr>
          <a:xfrm>
            <a:off x="6677804" y="5447742"/>
            <a:ext cx="191273" cy="180000"/>
          </a:xfrm>
          <a:prstGeom prst="rect">
            <a:avLst/>
          </a:prstGeom>
        </p:spPr>
      </p:pic>
      <p:pic>
        <p:nvPicPr>
          <p:cNvPr id="203" name="图片 202">
            <a:extLst>
              <a:ext uri="{FF2B5EF4-FFF2-40B4-BE49-F238E27FC236}">
                <a16:creationId xmlns:a16="http://schemas.microsoft.com/office/drawing/2014/main" id="{00000000-0008-0000-0100-00006A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3775" y="5496347"/>
            <a:ext cx="390525" cy="192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" name="图片 203">
            <a:extLst>
              <a:ext uri="{FF2B5EF4-FFF2-40B4-BE49-F238E27FC236}">
                <a16:creationId xmlns:a16="http://schemas.microsoft.com/office/drawing/2014/main" id="{6EC3C8C6-2FE2-4FFC-8BB2-8FB572B31C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45" t="9312"/>
          <a:stretch/>
        </p:blipFill>
        <p:spPr>
          <a:xfrm>
            <a:off x="6679603" y="5632974"/>
            <a:ext cx="191273" cy="180000"/>
          </a:xfrm>
          <a:prstGeom prst="rect">
            <a:avLst/>
          </a:prstGeom>
        </p:spPr>
      </p:pic>
      <p:pic>
        <p:nvPicPr>
          <p:cNvPr id="207" name="图片 206">
            <a:extLst>
              <a:ext uri="{FF2B5EF4-FFF2-40B4-BE49-F238E27FC236}">
                <a16:creationId xmlns:a16="http://schemas.microsoft.com/office/drawing/2014/main" id="{6CF51E94-3D11-4B71-884E-89C6F489C0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45" t="9312"/>
          <a:stretch/>
        </p:blipFill>
        <p:spPr>
          <a:xfrm>
            <a:off x="6683386" y="5842086"/>
            <a:ext cx="191273" cy="180000"/>
          </a:xfrm>
          <a:prstGeom prst="rect">
            <a:avLst/>
          </a:prstGeom>
        </p:spPr>
      </p:pic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41D754BF-341E-4BB5-9BC4-148B634A5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099502"/>
              </p:ext>
            </p:extLst>
          </p:nvPr>
        </p:nvGraphicFramePr>
        <p:xfrm>
          <a:off x="8143612" y="991434"/>
          <a:ext cx="1473228" cy="2924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零件" r:id="rId13" imgW="3630532" imgH="7205070" progId="CATIA.Part">
                  <p:link updateAutomatic="1"/>
                </p:oleObj>
              </mc:Choice>
              <mc:Fallback>
                <p:oleObj name="零件" r:id="rId13" imgW="3630532" imgH="7205070" progId="CATIA.Part">
                  <p:link updateAutomatic="1"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41D754BF-341E-4BB5-9BC4-148B634A56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43612" y="991434"/>
                        <a:ext cx="1473228" cy="2924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" name="矩形 208">
            <a:extLst>
              <a:ext uri="{FF2B5EF4-FFF2-40B4-BE49-F238E27FC236}">
                <a16:creationId xmlns:a16="http://schemas.microsoft.com/office/drawing/2014/main" id="{1E8D91A1-62C5-41F3-9701-FF3C962CF02D}"/>
              </a:ext>
            </a:extLst>
          </p:cNvPr>
          <p:cNvSpPr/>
          <p:nvPr/>
        </p:nvSpPr>
        <p:spPr bwMode="auto">
          <a:xfrm flipH="1">
            <a:off x="8180469" y="3745003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13B1C8BB-E777-4451-B65E-B49804A1C395}"/>
              </a:ext>
            </a:extLst>
          </p:cNvPr>
          <p:cNvSpPr/>
          <p:nvPr/>
        </p:nvSpPr>
        <p:spPr bwMode="auto">
          <a:xfrm flipH="1">
            <a:off x="8913440" y="3745003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13" name="矩形 212">
            <a:extLst>
              <a:ext uri="{FF2B5EF4-FFF2-40B4-BE49-F238E27FC236}">
                <a16:creationId xmlns:a16="http://schemas.microsoft.com/office/drawing/2014/main" id="{C78911D5-B7A4-46A9-91C1-613976E71CCC}"/>
              </a:ext>
            </a:extLst>
          </p:cNvPr>
          <p:cNvSpPr/>
          <p:nvPr/>
        </p:nvSpPr>
        <p:spPr bwMode="auto">
          <a:xfrm flipH="1">
            <a:off x="9104085" y="3745003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16" name="矩形 215">
            <a:extLst>
              <a:ext uri="{FF2B5EF4-FFF2-40B4-BE49-F238E27FC236}">
                <a16:creationId xmlns:a16="http://schemas.microsoft.com/office/drawing/2014/main" id="{62CCA66E-68EC-4046-B4C4-83579DEB0D8B}"/>
              </a:ext>
            </a:extLst>
          </p:cNvPr>
          <p:cNvSpPr/>
          <p:nvPr/>
        </p:nvSpPr>
        <p:spPr bwMode="auto">
          <a:xfrm flipH="1">
            <a:off x="9521254" y="3745003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17" name="矩形 216">
            <a:extLst>
              <a:ext uri="{FF2B5EF4-FFF2-40B4-BE49-F238E27FC236}">
                <a16:creationId xmlns:a16="http://schemas.microsoft.com/office/drawing/2014/main" id="{AB27C30C-77C0-4B0B-A855-3AF6350A56F6}"/>
              </a:ext>
            </a:extLst>
          </p:cNvPr>
          <p:cNvSpPr/>
          <p:nvPr/>
        </p:nvSpPr>
        <p:spPr bwMode="auto">
          <a:xfrm rot="16200000" flipH="1">
            <a:off x="9429134" y="2933866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18" name="矩形 217">
            <a:extLst>
              <a:ext uri="{FF2B5EF4-FFF2-40B4-BE49-F238E27FC236}">
                <a16:creationId xmlns:a16="http://schemas.microsoft.com/office/drawing/2014/main" id="{707111FA-748D-4CFE-8168-3438EB75DD1E}"/>
              </a:ext>
            </a:extLst>
          </p:cNvPr>
          <p:cNvSpPr/>
          <p:nvPr/>
        </p:nvSpPr>
        <p:spPr bwMode="auto">
          <a:xfrm rot="16200000" flipH="1">
            <a:off x="8266233" y="2933866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19" name="矩形 218">
            <a:extLst>
              <a:ext uri="{FF2B5EF4-FFF2-40B4-BE49-F238E27FC236}">
                <a16:creationId xmlns:a16="http://schemas.microsoft.com/office/drawing/2014/main" id="{6327E2C7-7F9A-44DE-9EB2-9354950F4824}"/>
              </a:ext>
            </a:extLst>
          </p:cNvPr>
          <p:cNvSpPr/>
          <p:nvPr/>
        </p:nvSpPr>
        <p:spPr bwMode="auto">
          <a:xfrm rot="16200000" flipH="1">
            <a:off x="9430466" y="1561051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CB7B4DC4-6FD4-4449-90FD-C64CCE0FEFC8}"/>
              </a:ext>
            </a:extLst>
          </p:cNvPr>
          <p:cNvSpPr/>
          <p:nvPr/>
        </p:nvSpPr>
        <p:spPr bwMode="auto">
          <a:xfrm rot="16200000" flipH="1">
            <a:off x="8267565" y="1561051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46EFDD9-6FDA-43FE-8F63-81277ADF08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62659" y="1010921"/>
            <a:ext cx="1447983" cy="2877162"/>
          </a:xfrm>
          <a:prstGeom prst="rect">
            <a:avLst/>
          </a:prstGeom>
        </p:spPr>
      </p:pic>
      <p:sp>
        <p:nvSpPr>
          <p:cNvPr id="222" name="矩形 221">
            <a:extLst>
              <a:ext uri="{FF2B5EF4-FFF2-40B4-BE49-F238E27FC236}">
                <a16:creationId xmlns:a16="http://schemas.microsoft.com/office/drawing/2014/main" id="{FCC2ADA0-A833-4D74-8E52-B6F8680B2C62}"/>
              </a:ext>
            </a:extLst>
          </p:cNvPr>
          <p:cNvSpPr/>
          <p:nvPr/>
        </p:nvSpPr>
        <p:spPr bwMode="auto">
          <a:xfrm flipH="1">
            <a:off x="6242982" y="1073303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3713371A-F31F-4B07-B4F7-208D1FD87E8F}"/>
              </a:ext>
            </a:extLst>
          </p:cNvPr>
          <p:cNvSpPr/>
          <p:nvPr/>
        </p:nvSpPr>
        <p:spPr bwMode="auto">
          <a:xfrm flipH="1">
            <a:off x="6446331" y="1075839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7F995BD2-1DC8-4C5F-BF56-85426E01B40C}"/>
              </a:ext>
            </a:extLst>
          </p:cNvPr>
          <p:cNvSpPr/>
          <p:nvPr/>
        </p:nvSpPr>
        <p:spPr bwMode="auto">
          <a:xfrm flipH="1">
            <a:off x="7253665" y="1073303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B35E2817-DEC7-4380-988E-EBF220FC5111}"/>
              </a:ext>
            </a:extLst>
          </p:cNvPr>
          <p:cNvSpPr/>
          <p:nvPr/>
        </p:nvSpPr>
        <p:spPr bwMode="auto">
          <a:xfrm flipH="1">
            <a:off x="7457014" y="1075839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143E1982-3BD4-4CA5-AAFB-C562596DDF74}"/>
              </a:ext>
            </a:extLst>
          </p:cNvPr>
          <p:cNvSpPr/>
          <p:nvPr/>
        </p:nvSpPr>
        <p:spPr bwMode="auto">
          <a:xfrm flipH="1">
            <a:off x="6379817" y="1517492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2DCAFDFA-F15C-4C40-867E-973B00950BA3}"/>
              </a:ext>
            </a:extLst>
          </p:cNvPr>
          <p:cNvSpPr/>
          <p:nvPr/>
        </p:nvSpPr>
        <p:spPr bwMode="auto">
          <a:xfrm flipH="1">
            <a:off x="7329338" y="1510585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1" name="矩形 230">
            <a:extLst>
              <a:ext uri="{FF2B5EF4-FFF2-40B4-BE49-F238E27FC236}">
                <a16:creationId xmlns:a16="http://schemas.microsoft.com/office/drawing/2014/main" id="{372C0D5B-9254-468D-8630-9FBC7004762B}"/>
              </a:ext>
            </a:extLst>
          </p:cNvPr>
          <p:cNvSpPr/>
          <p:nvPr/>
        </p:nvSpPr>
        <p:spPr bwMode="auto">
          <a:xfrm flipH="1">
            <a:off x="7347338" y="3458256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2" name="矩形 231">
            <a:extLst>
              <a:ext uri="{FF2B5EF4-FFF2-40B4-BE49-F238E27FC236}">
                <a16:creationId xmlns:a16="http://schemas.microsoft.com/office/drawing/2014/main" id="{BDE1F273-B9E8-40ED-B8F8-B11C95751F68}"/>
              </a:ext>
            </a:extLst>
          </p:cNvPr>
          <p:cNvSpPr/>
          <p:nvPr/>
        </p:nvSpPr>
        <p:spPr bwMode="auto">
          <a:xfrm flipH="1">
            <a:off x="6378815" y="3463767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3" name="矩形 232">
            <a:extLst>
              <a:ext uri="{FF2B5EF4-FFF2-40B4-BE49-F238E27FC236}">
                <a16:creationId xmlns:a16="http://schemas.microsoft.com/office/drawing/2014/main" id="{49B8B8A9-C572-47C2-8989-AB56AF5F0B53}"/>
              </a:ext>
            </a:extLst>
          </p:cNvPr>
          <p:cNvSpPr/>
          <p:nvPr/>
        </p:nvSpPr>
        <p:spPr bwMode="auto">
          <a:xfrm flipH="1">
            <a:off x="6454878" y="3699895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4" name="矩形 233">
            <a:extLst>
              <a:ext uri="{FF2B5EF4-FFF2-40B4-BE49-F238E27FC236}">
                <a16:creationId xmlns:a16="http://schemas.microsoft.com/office/drawing/2014/main" id="{F27A2822-4104-4308-B737-6023A11F080D}"/>
              </a:ext>
            </a:extLst>
          </p:cNvPr>
          <p:cNvSpPr/>
          <p:nvPr/>
        </p:nvSpPr>
        <p:spPr bwMode="auto">
          <a:xfrm flipH="1">
            <a:off x="7253665" y="3697993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EFEAA4D-74EE-4693-BFBF-B59E6EAA0516}"/>
              </a:ext>
            </a:extLst>
          </p:cNvPr>
          <p:cNvSpPr/>
          <p:nvPr/>
        </p:nvSpPr>
        <p:spPr bwMode="auto">
          <a:xfrm>
            <a:off x="6282719" y="3701562"/>
            <a:ext cx="59459" cy="150147"/>
          </a:xfrm>
          <a:custGeom>
            <a:avLst/>
            <a:gdLst>
              <a:gd name="connsiteX0" fmla="*/ 119321 w 147896"/>
              <a:gd name="connsiteY0" fmla="*/ 0 h 595313"/>
              <a:gd name="connsiteX1" fmla="*/ 258 w 147896"/>
              <a:gd name="connsiteY1" fmla="*/ 304800 h 595313"/>
              <a:gd name="connsiteX2" fmla="*/ 147896 w 147896"/>
              <a:gd name="connsiteY2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96" h="595313">
                <a:moveTo>
                  <a:pt x="119321" y="0"/>
                </a:moveTo>
                <a:cubicBezTo>
                  <a:pt x="57408" y="102790"/>
                  <a:pt x="-4505" y="205581"/>
                  <a:pt x="258" y="304800"/>
                </a:cubicBezTo>
                <a:cubicBezTo>
                  <a:pt x="5020" y="404019"/>
                  <a:pt x="76458" y="499666"/>
                  <a:pt x="147896" y="59531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任意多边形: 形状 235">
            <a:extLst>
              <a:ext uri="{FF2B5EF4-FFF2-40B4-BE49-F238E27FC236}">
                <a16:creationId xmlns:a16="http://schemas.microsoft.com/office/drawing/2014/main" id="{9C4E01F7-D520-4D76-80A8-3B9A3A1DE941}"/>
              </a:ext>
            </a:extLst>
          </p:cNvPr>
          <p:cNvSpPr/>
          <p:nvPr/>
        </p:nvSpPr>
        <p:spPr bwMode="auto">
          <a:xfrm rot="11122505">
            <a:off x="6385085" y="3699107"/>
            <a:ext cx="59459" cy="150147"/>
          </a:xfrm>
          <a:custGeom>
            <a:avLst/>
            <a:gdLst>
              <a:gd name="connsiteX0" fmla="*/ 119321 w 147896"/>
              <a:gd name="connsiteY0" fmla="*/ 0 h 595313"/>
              <a:gd name="connsiteX1" fmla="*/ 258 w 147896"/>
              <a:gd name="connsiteY1" fmla="*/ 304800 h 595313"/>
              <a:gd name="connsiteX2" fmla="*/ 147896 w 147896"/>
              <a:gd name="connsiteY2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96" h="595313">
                <a:moveTo>
                  <a:pt x="119321" y="0"/>
                </a:moveTo>
                <a:cubicBezTo>
                  <a:pt x="57408" y="102790"/>
                  <a:pt x="-4505" y="205581"/>
                  <a:pt x="258" y="304800"/>
                </a:cubicBezTo>
                <a:cubicBezTo>
                  <a:pt x="5020" y="404019"/>
                  <a:pt x="76458" y="499666"/>
                  <a:pt x="147896" y="59531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任意多边形: 形状 236">
            <a:extLst>
              <a:ext uri="{FF2B5EF4-FFF2-40B4-BE49-F238E27FC236}">
                <a16:creationId xmlns:a16="http://schemas.microsoft.com/office/drawing/2014/main" id="{B5DD3B0F-6960-4B8B-8044-C52A2AA5EDA1}"/>
              </a:ext>
            </a:extLst>
          </p:cNvPr>
          <p:cNvSpPr/>
          <p:nvPr/>
        </p:nvSpPr>
        <p:spPr bwMode="auto">
          <a:xfrm>
            <a:off x="6928384" y="3694860"/>
            <a:ext cx="59459" cy="150147"/>
          </a:xfrm>
          <a:custGeom>
            <a:avLst/>
            <a:gdLst>
              <a:gd name="connsiteX0" fmla="*/ 119321 w 147896"/>
              <a:gd name="connsiteY0" fmla="*/ 0 h 595313"/>
              <a:gd name="connsiteX1" fmla="*/ 258 w 147896"/>
              <a:gd name="connsiteY1" fmla="*/ 304800 h 595313"/>
              <a:gd name="connsiteX2" fmla="*/ 147896 w 147896"/>
              <a:gd name="connsiteY2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96" h="595313">
                <a:moveTo>
                  <a:pt x="119321" y="0"/>
                </a:moveTo>
                <a:cubicBezTo>
                  <a:pt x="57408" y="102790"/>
                  <a:pt x="-4505" y="205581"/>
                  <a:pt x="258" y="304800"/>
                </a:cubicBezTo>
                <a:cubicBezTo>
                  <a:pt x="5020" y="404019"/>
                  <a:pt x="76458" y="499666"/>
                  <a:pt x="147896" y="59531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任意多边形: 形状 243">
            <a:extLst>
              <a:ext uri="{FF2B5EF4-FFF2-40B4-BE49-F238E27FC236}">
                <a16:creationId xmlns:a16="http://schemas.microsoft.com/office/drawing/2014/main" id="{382C2BF8-F1D0-4B84-A4B5-79465196A2FA}"/>
              </a:ext>
            </a:extLst>
          </p:cNvPr>
          <p:cNvSpPr/>
          <p:nvPr/>
        </p:nvSpPr>
        <p:spPr bwMode="auto">
          <a:xfrm rot="11122505">
            <a:off x="7030750" y="3692405"/>
            <a:ext cx="59459" cy="150147"/>
          </a:xfrm>
          <a:custGeom>
            <a:avLst/>
            <a:gdLst>
              <a:gd name="connsiteX0" fmla="*/ 119321 w 147896"/>
              <a:gd name="connsiteY0" fmla="*/ 0 h 595313"/>
              <a:gd name="connsiteX1" fmla="*/ 258 w 147896"/>
              <a:gd name="connsiteY1" fmla="*/ 304800 h 595313"/>
              <a:gd name="connsiteX2" fmla="*/ 147896 w 147896"/>
              <a:gd name="connsiteY2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96" h="595313">
                <a:moveTo>
                  <a:pt x="119321" y="0"/>
                </a:moveTo>
                <a:cubicBezTo>
                  <a:pt x="57408" y="102790"/>
                  <a:pt x="-4505" y="205581"/>
                  <a:pt x="258" y="304800"/>
                </a:cubicBezTo>
                <a:cubicBezTo>
                  <a:pt x="5020" y="404019"/>
                  <a:pt x="76458" y="499666"/>
                  <a:pt x="147896" y="59531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任意多边形: 形状 246">
            <a:extLst>
              <a:ext uri="{FF2B5EF4-FFF2-40B4-BE49-F238E27FC236}">
                <a16:creationId xmlns:a16="http://schemas.microsoft.com/office/drawing/2014/main" id="{32AB9336-AB8D-406E-B713-B6053BA3F53A}"/>
              </a:ext>
            </a:extLst>
          </p:cNvPr>
          <p:cNvSpPr/>
          <p:nvPr/>
        </p:nvSpPr>
        <p:spPr bwMode="auto">
          <a:xfrm>
            <a:off x="7303061" y="3701888"/>
            <a:ext cx="59459" cy="150147"/>
          </a:xfrm>
          <a:custGeom>
            <a:avLst/>
            <a:gdLst>
              <a:gd name="connsiteX0" fmla="*/ 119321 w 147896"/>
              <a:gd name="connsiteY0" fmla="*/ 0 h 595313"/>
              <a:gd name="connsiteX1" fmla="*/ 258 w 147896"/>
              <a:gd name="connsiteY1" fmla="*/ 304800 h 595313"/>
              <a:gd name="connsiteX2" fmla="*/ 147896 w 147896"/>
              <a:gd name="connsiteY2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96" h="595313">
                <a:moveTo>
                  <a:pt x="119321" y="0"/>
                </a:moveTo>
                <a:cubicBezTo>
                  <a:pt x="57408" y="102790"/>
                  <a:pt x="-4505" y="205581"/>
                  <a:pt x="258" y="304800"/>
                </a:cubicBezTo>
                <a:cubicBezTo>
                  <a:pt x="5020" y="404019"/>
                  <a:pt x="76458" y="499666"/>
                  <a:pt x="147896" y="59531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任意多边形: 形状 252">
            <a:extLst>
              <a:ext uri="{FF2B5EF4-FFF2-40B4-BE49-F238E27FC236}">
                <a16:creationId xmlns:a16="http://schemas.microsoft.com/office/drawing/2014/main" id="{5D93495C-D050-48E5-AB90-C1A50697DF3E}"/>
              </a:ext>
            </a:extLst>
          </p:cNvPr>
          <p:cNvSpPr/>
          <p:nvPr/>
        </p:nvSpPr>
        <p:spPr bwMode="auto">
          <a:xfrm rot="11122505">
            <a:off x="7405427" y="3699433"/>
            <a:ext cx="59459" cy="150147"/>
          </a:xfrm>
          <a:custGeom>
            <a:avLst/>
            <a:gdLst>
              <a:gd name="connsiteX0" fmla="*/ 119321 w 147896"/>
              <a:gd name="connsiteY0" fmla="*/ 0 h 595313"/>
              <a:gd name="connsiteX1" fmla="*/ 258 w 147896"/>
              <a:gd name="connsiteY1" fmla="*/ 304800 h 595313"/>
              <a:gd name="connsiteX2" fmla="*/ 147896 w 147896"/>
              <a:gd name="connsiteY2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96" h="595313">
                <a:moveTo>
                  <a:pt x="119321" y="0"/>
                </a:moveTo>
                <a:cubicBezTo>
                  <a:pt x="57408" y="102790"/>
                  <a:pt x="-4505" y="205581"/>
                  <a:pt x="258" y="304800"/>
                </a:cubicBezTo>
                <a:cubicBezTo>
                  <a:pt x="5020" y="404019"/>
                  <a:pt x="76458" y="499666"/>
                  <a:pt x="147896" y="59531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NO.1 SUB 용접라인_S10_KEY ASSY 용접008">
            <a:extLst>
              <a:ext uri="{FF2B5EF4-FFF2-40B4-BE49-F238E27FC236}">
                <a16:creationId xmlns:a16="http://schemas.microsoft.com/office/drawing/2014/main" id="{76FD02D4-60AF-4275-9E90-B6F4F2212468}"/>
              </a:ext>
            </a:extLst>
          </p:cNvPr>
          <p:cNvSpPr txBox="1"/>
          <p:nvPr/>
        </p:nvSpPr>
        <p:spPr>
          <a:xfrm>
            <a:off x="8710476" y="269897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8*25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55" name="NO.1 SUB 용접라인_S10_KEY ASSY 용접009">
            <a:extLst>
              <a:ext uri="{FF2B5EF4-FFF2-40B4-BE49-F238E27FC236}">
                <a16:creationId xmlns:a16="http://schemas.microsoft.com/office/drawing/2014/main" id="{E9B9768C-A1D1-40D0-8867-F6A4063486E5}"/>
              </a:ext>
            </a:extLst>
          </p:cNvPr>
          <p:cNvCxnSpPr>
            <a:cxnSpLocks/>
            <a:stCxn id="254" idx="0"/>
            <a:endCxn id="220" idx="3"/>
          </p:cNvCxnSpPr>
          <p:nvPr/>
        </p:nvCxnSpPr>
        <p:spPr>
          <a:xfrm flipH="1" flipV="1">
            <a:off x="8285565" y="1634857"/>
            <a:ext cx="559055" cy="106411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56" name="NO.1 SUB 용접라인_S10_KEY ASSY 용접009">
            <a:extLst>
              <a:ext uri="{FF2B5EF4-FFF2-40B4-BE49-F238E27FC236}">
                <a16:creationId xmlns:a16="http://schemas.microsoft.com/office/drawing/2014/main" id="{DB812280-FEE6-410A-BDE7-C74F1D255DF9}"/>
              </a:ext>
            </a:extLst>
          </p:cNvPr>
          <p:cNvCxnSpPr>
            <a:cxnSpLocks/>
            <a:stCxn id="254" idx="2"/>
            <a:endCxn id="209" idx="1"/>
          </p:cNvCxnSpPr>
          <p:nvPr/>
        </p:nvCxnSpPr>
        <p:spPr>
          <a:xfrm flipH="1">
            <a:off x="8216469" y="2848197"/>
            <a:ext cx="628151" cy="95261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58" name="NO.1 SUB 용접라인_S10_KEY ASSY 용접009">
            <a:extLst>
              <a:ext uri="{FF2B5EF4-FFF2-40B4-BE49-F238E27FC236}">
                <a16:creationId xmlns:a16="http://schemas.microsoft.com/office/drawing/2014/main" id="{DF2536D8-B135-48E0-89C0-7D1CBE03FE02}"/>
              </a:ext>
            </a:extLst>
          </p:cNvPr>
          <p:cNvCxnSpPr>
            <a:cxnSpLocks/>
            <a:stCxn id="219" idx="3"/>
            <a:endCxn id="254" idx="0"/>
          </p:cNvCxnSpPr>
          <p:nvPr/>
        </p:nvCxnSpPr>
        <p:spPr>
          <a:xfrm flipH="1">
            <a:off x="8844620" y="1634857"/>
            <a:ext cx="603846" cy="106411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59" name="NO.1 SUB 용접라인_S10_KEY ASSY 용접009">
            <a:extLst>
              <a:ext uri="{FF2B5EF4-FFF2-40B4-BE49-F238E27FC236}">
                <a16:creationId xmlns:a16="http://schemas.microsoft.com/office/drawing/2014/main" id="{17C0D5E6-B570-48A3-99CD-A3F02459A238}"/>
              </a:ext>
            </a:extLst>
          </p:cNvPr>
          <p:cNvCxnSpPr>
            <a:cxnSpLocks/>
            <a:stCxn id="254" idx="2"/>
            <a:endCxn id="210" idx="0"/>
          </p:cNvCxnSpPr>
          <p:nvPr/>
        </p:nvCxnSpPr>
        <p:spPr>
          <a:xfrm>
            <a:off x="8844620" y="2848197"/>
            <a:ext cx="86820" cy="89680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0" name="NO.1 SUB 용접라인_S10_KEY ASSY 용접009">
            <a:extLst>
              <a:ext uri="{FF2B5EF4-FFF2-40B4-BE49-F238E27FC236}">
                <a16:creationId xmlns:a16="http://schemas.microsoft.com/office/drawing/2014/main" id="{50276941-C4FC-4B53-A670-B3B16CA2EEEF}"/>
              </a:ext>
            </a:extLst>
          </p:cNvPr>
          <p:cNvCxnSpPr>
            <a:cxnSpLocks/>
            <a:stCxn id="254" idx="2"/>
            <a:endCxn id="218" idx="2"/>
          </p:cNvCxnSpPr>
          <p:nvPr/>
        </p:nvCxnSpPr>
        <p:spPr>
          <a:xfrm flipH="1">
            <a:off x="8340039" y="2848197"/>
            <a:ext cx="504581" cy="14147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1" name="NO.1 SUB 용접라인_S10_KEY ASSY 용접009">
            <a:extLst>
              <a:ext uri="{FF2B5EF4-FFF2-40B4-BE49-F238E27FC236}">
                <a16:creationId xmlns:a16="http://schemas.microsoft.com/office/drawing/2014/main" id="{D8E908D1-07D7-4FA5-BB51-E33A27B7AA8C}"/>
              </a:ext>
            </a:extLst>
          </p:cNvPr>
          <p:cNvCxnSpPr>
            <a:cxnSpLocks/>
            <a:stCxn id="254" idx="2"/>
            <a:endCxn id="213" idx="0"/>
          </p:cNvCxnSpPr>
          <p:nvPr/>
        </p:nvCxnSpPr>
        <p:spPr>
          <a:xfrm>
            <a:off x="8844620" y="2848197"/>
            <a:ext cx="277465" cy="89680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2" name="NO.1 SUB 용접라인_S10_KEY ASSY 용접009">
            <a:extLst>
              <a:ext uri="{FF2B5EF4-FFF2-40B4-BE49-F238E27FC236}">
                <a16:creationId xmlns:a16="http://schemas.microsoft.com/office/drawing/2014/main" id="{9968454F-5132-419B-9DD7-499002A544A6}"/>
              </a:ext>
            </a:extLst>
          </p:cNvPr>
          <p:cNvCxnSpPr>
            <a:cxnSpLocks/>
            <a:stCxn id="254" idx="2"/>
            <a:endCxn id="216" idx="0"/>
          </p:cNvCxnSpPr>
          <p:nvPr/>
        </p:nvCxnSpPr>
        <p:spPr>
          <a:xfrm>
            <a:off x="8844620" y="2848197"/>
            <a:ext cx="694634" cy="89680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5" name="NO.1 SUB 용접라인_S10_KEY ASSY 용접009">
            <a:extLst>
              <a:ext uri="{FF2B5EF4-FFF2-40B4-BE49-F238E27FC236}">
                <a16:creationId xmlns:a16="http://schemas.microsoft.com/office/drawing/2014/main" id="{7646D027-B78E-4F7C-9A41-0690C59633EB}"/>
              </a:ext>
            </a:extLst>
          </p:cNvPr>
          <p:cNvCxnSpPr>
            <a:cxnSpLocks/>
            <a:stCxn id="254" idx="2"/>
            <a:endCxn id="217" idx="0"/>
          </p:cNvCxnSpPr>
          <p:nvPr/>
        </p:nvCxnSpPr>
        <p:spPr>
          <a:xfrm>
            <a:off x="8844620" y="2848197"/>
            <a:ext cx="546708" cy="14147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8" name="NO.1 SUB 용접라인_S10_KEY ASSY 용접008">
            <a:extLst>
              <a:ext uri="{FF2B5EF4-FFF2-40B4-BE49-F238E27FC236}">
                <a16:creationId xmlns:a16="http://schemas.microsoft.com/office/drawing/2014/main" id="{FCC3E8A7-2AC9-4754-96F7-0608409A83C7}"/>
              </a:ext>
            </a:extLst>
          </p:cNvPr>
          <p:cNvSpPr txBox="1"/>
          <p:nvPr/>
        </p:nvSpPr>
        <p:spPr>
          <a:xfrm>
            <a:off x="6777026" y="229752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70" name="NO.1 SUB 용접라인_S10_KEY ASSY 용접009">
            <a:extLst>
              <a:ext uri="{FF2B5EF4-FFF2-40B4-BE49-F238E27FC236}">
                <a16:creationId xmlns:a16="http://schemas.microsoft.com/office/drawing/2014/main" id="{10BDBF91-6650-44DD-9AB1-C0DD13778ADA}"/>
              </a:ext>
            </a:extLst>
          </p:cNvPr>
          <p:cNvCxnSpPr>
            <a:cxnSpLocks/>
            <a:stCxn id="268" idx="0"/>
            <a:endCxn id="222" idx="2"/>
          </p:cNvCxnSpPr>
          <p:nvPr/>
        </p:nvCxnSpPr>
        <p:spPr>
          <a:xfrm flipH="1" flipV="1">
            <a:off x="6260982" y="1184915"/>
            <a:ext cx="650188" cy="111261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1" name="NO.1 SUB 용접라인_S10_KEY ASSY 용접009">
            <a:extLst>
              <a:ext uri="{FF2B5EF4-FFF2-40B4-BE49-F238E27FC236}">
                <a16:creationId xmlns:a16="http://schemas.microsoft.com/office/drawing/2014/main" id="{A8FC84C7-171F-49CC-A196-A49BEE88DEF2}"/>
              </a:ext>
            </a:extLst>
          </p:cNvPr>
          <p:cNvCxnSpPr>
            <a:cxnSpLocks/>
            <a:stCxn id="227" idx="2"/>
            <a:endCxn id="268" idx="0"/>
          </p:cNvCxnSpPr>
          <p:nvPr/>
        </p:nvCxnSpPr>
        <p:spPr>
          <a:xfrm flipH="1">
            <a:off x="6911170" y="1184915"/>
            <a:ext cx="360495" cy="111261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6" name="NO.1 SUB 용접라인_S10_KEY ASSY 용접009">
            <a:extLst>
              <a:ext uri="{FF2B5EF4-FFF2-40B4-BE49-F238E27FC236}">
                <a16:creationId xmlns:a16="http://schemas.microsoft.com/office/drawing/2014/main" id="{30FB0782-3585-4AFA-AA4E-A68980BF11B1}"/>
              </a:ext>
            </a:extLst>
          </p:cNvPr>
          <p:cNvCxnSpPr>
            <a:cxnSpLocks/>
            <a:stCxn id="268" idx="0"/>
            <a:endCxn id="223" idx="2"/>
          </p:cNvCxnSpPr>
          <p:nvPr/>
        </p:nvCxnSpPr>
        <p:spPr>
          <a:xfrm flipH="1" flipV="1">
            <a:off x="6464331" y="1187451"/>
            <a:ext cx="446839" cy="111007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3" name="NO.1 SUB 용접라인_S10_KEY ASSY 용접009">
            <a:extLst>
              <a:ext uri="{FF2B5EF4-FFF2-40B4-BE49-F238E27FC236}">
                <a16:creationId xmlns:a16="http://schemas.microsoft.com/office/drawing/2014/main" id="{74871E58-F99E-493B-BB56-C690A8F3E59F}"/>
              </a:ext>
            </a:extLst>
          </p:cNvPr>
          <p:cNvCxnSpPr>
            <a:cxnSpLocks/>
            <a:stCxn id="228" idx="2"/>
            <a:endCxn id="268" idx="0"/>
          </p:cNvCxnSpPr>
          <p:nvPr/>
        </p:nvCxnSpPr>
        <p:spPr>
          <a:xfrm flipH="1">
            <a:off x="6911170" y="1187451"/>
            <a:ext cx="563844" cy="111007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4" name="NO.1 SUB 용접라인_S10_KEY ASSY 용접009">
            <a:extLst>
              <a:ext uri="{FF2B5EF4-FFF2-40B4-BE49-F238E27FC236}">
                <a16:creationId xmlns:a16="http://schemas.microsoft.com/office/drawing/2014/main" id="{B030C85A-5A04-41EC-BF0A-F464D83FED0A}"/>
              </a:ext>
            </a:extLst>
          </p:cNvPr>
          <p:cNvCxnSpPr>
            <a:cxnSpLocks/>
            <a:stCxn id="230" idx="2"/>
            <a:endCxn id="268" idx="0"/>
          </p:cNvCxnSpPr>
          <p:nvPr/>
        </p:nvCxnSpPr>
        <p:spPr>
          <a:xfrm flipH="1">
            <a:off x="6911170" y="1622197"/>
            <a:ext cx="436168" cy="67532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5" name="NO.1 SUB 용접라인_S10_KEY ASSY 용접009">
            <a:extLst>
              <a:ext uri="{FF2B5EF4-FFF2-40B4-BE49-F238E27FC236}">
                <a16:creationId xmlns:a16="http://schemas.microsoft.com/office/drawing/2014/main" id="{EA76D5D0-6FAE-48DE-874F-76C2AAF667BE}"/>
              </a:ext>
            </a:extLst>
          </p:cNvPr>
          <p:cNvCxnSpPr>
            <a:cxnSpLocks/>
            <a:stCxn id="229" idx="2"/>
            <a:endCxn id="268" idx="0"/>
          </p:cNvCxnSpPr>
          <p:nvPr/>
        </p:nvCxnSpPr>
        <p:spPr>
          <a:xfrm>
            <a:off x="6397817" y="1629104"/>
            <a:ext cx="513353" cy="66842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3" name="NO.1 SUB 용접라인_S10_KEY ASSY 용접009">
            <a:extLst>
              <a:ext uri="{FF2B5EF4-FFF2-40B4-BE49-F238E27FC236}">
                <a16:creationId xmlns:a16="http://schemas.microsoft.com/office/drawing/2014/main" id="{A8833CA2-7569-4031-8806-135CB5447B57}"/>
              </a:ext>
            </a:extLst>
          </p:cNvPr>
          <p:cNvCxnSpPr>
            <a:cxnSpLocks/>
            <a:stCxn id="232" idx="0"/>
            <a:endCxn id="268" idx="2"/>
          </p:cNvCxnSpPr>
          <p:nvPr/>
        </p:nvCxnSpPr>
        <p:spPr>
          <a:xfrm flipV="1">
            <a:off x="6396815" y="2446751"/>
            <a:ext cx="514355" cy="101701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5" name="NO.1 SUB 용접라인_S10_KEY ASSY 용접009">
            <a:extLst>
              <a:ext uri="{FF2B5EF4-FFF2-40B4-BE49-F238E27FC236}">
                <a16:creationId xmlns:a16="http://schemas.microsoft.com/office/drawing/2014/main" id="{C1D8C481-E062-438D-8AC4-3F185DDD8C48}"/>
              </a:ext>
            </a:extLst>
          </p:cNvPr>
          <p:cNvCxnSpPr>
            <a:cxnSpLocks/>
            <a:stCxn id="233" idx="0"/>
            <a:endCxn id="268" idx="2"/>
          </p:cNvCxnSpPr>
          <p:nvPr/>
        </p:nvCxnSpPr>
        <p:spPr>
          <a:xfrm flipV="1">
            <a:off x="6472878" y="2446751"/>
            <a:ext cx="438292" cy="125314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6" name="NO.1 SUB 용접라인_S10_KEY ASSY 용접009">
            <a:extLst>
              <a:ext uri="{FF2B5EF4-FFF2-40B4-BE49-F238E27FC236}">
                <a16:creationId xmlns:a16="http://schemas.microsoft.com/office/drawing/2014/main" id="{47C1704E-0A1C-44A0-99D5-DECEF3E87275}"/>
              </a:ext>
            </a:extLst>
          </p:cNvPr>
          <p:cNvCxnSpPr>
            <a:cxnSpLocks/>
            <a:stCxn id="234" idx="0"/>
            <a:endCxn id="268" idx="2"/>
          </p:cNvCxnSpPr>
          <p:nvPr/>
        </p:nvCxnSpPr>
        <p:spPr>
          <a:xfrm flipH="1" flipV="1">
            <a:off x="6911170" y="2446751"/>
            <a:ext cx="360495" cy="125124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0" name="NO.1 SUB 용접라인_S10_KEY ASSY 용접009">
            <a:extLst>
              <a:ext uri="{FF2B5EF4-FFF2-40B4-BE49-F238E27FC236}">
                <a16:creationId xmlns:a16="http://schemas.microsoft.com/office/drawing/2014/main" id="{5A6FF895-5C89-48B9-ACA2-B15C14CD0EAB}"/>
              </a:ext>
            </a:extLst>
          </p:cNvPr>
          <p:cNvCxnSpPr>
            <a:cxnSpLocks/>
            <a:stCxn id="231" idx="3"/>
            <a:endCxn id="268" idx="2"/>
          </p:cNvCxnSpPr>
          <p:nvPr/>
        </p:nvCxnSpPr>
        <p:spPr>
          <a:xfrm flipH="1" flipV="1">
            <a:off x="6911170" y="2446751"/>
            <a:ext cx="436168" cy="106731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1" name="NO.1 SUB 용접라인_S10_KEY ASSY 용접008">
            <a:extLst>
              <a:ext uri="{FF2B5EF4-FFF2-40B4-BE49-F238E27FC236}">
                <a16:creationId xmlns:a16="http://schemas.microsoft.com/office/drawing/2014/main" id="{65994779-7EA9-44DE-8D0C-C52A27FEB90A}"/>
              </a:ext>
            </a:extLst>
          </p:cNvPr>
          <p:cNvSpPr txBox="1"/>
          <p:nvPr/>
        </p:nvSpPr>
        <p:spPr>
          <a:xfrm>
            <a:off x="6640325" y="406954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6*27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03" name="NO.1 SUB 용접라인_S10_KEY ASSY 용접009">
            <a:extLst>
              <a:ext uri="{FF2B5EF4-FFF2-40B4-BE49-F238E27FC236}">
                <a16:creationId xmlns:a16="http://schemas.microsoft.com/office/drawing/2014/main" id="{E61F9F57-B1F4-49B4-8CB4-F3A0BC74E311}"/>
              </a:ext>
            </a:extLst>
          </p:cNvPr>
          <p:cNvCxnSpPr>
            <a:cxnSpLocks/>
            <a:stCxn id="8" idx="2"/>
            <a:endCxn id="301" idx="0"/>
          </p:cNvCxnSpPr>
          <p:nvPr/>
        </p:nvCxnSpPr>
        <p:spPr>
          <a:xfrm>
            <a:off x="6342178" y="3851709"/>
            <a:ext cx="432291" cy="21783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4" name="NO.1 SUB 용접라인_S10_KEY ASSY 용접009">
            <a:extLst>
              <a:ext uri="{FF2B5EF4-FFF2-40B4-BE49-F238E27FC236}">
                <a16:creationId xmlns:a16="http://schemas.microsoft.com/office/drawing/2014/main" id="{B14186D8-CF6D-4F03-AB39-EB0739CDC220}"/>
              </a:ext>
            </a:extLst>
          </p:cNvPr>
          <p:cNvCxnSpPr>
            <a:cxnSpLocks/>
            <a:stCxn id="236" idx="0"/>
            <a:endCxn id="301" idx="0"/>
          </p:cNvCxnSpPr>
          <p:nvPr/>
        </p:nvCxnSpPr>
        <p:spPr>
          <a:xfrm>
            <a:off x="6389621" y="3847215"/>
            <a:ext cx="384848" cy="22232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5" name="NO.1 SUB 용접라인_S10_KEY ASSY 용접009">
            <a:extLst>
              <a:ext uri="{FF2B5EF4-FFF2-40B4-BE49-F238E27FC236}">
                <a16:creationId xmlns:a16="http://schemas.microsoft.com/office/drawing/2014/main" id="{5F1CE6F6-5070-4829-B431-71688CC91602}"/>
              </a:ext>
            </a:extLst>
          </p:cNvPr>
          <p:cNvCxnSpPr>
            <a:cxnSpLocks/>
            <a:stCxn id="237" idx="2"/>
            <a:endCxn id="301" idx="0"/>
          </p:cNvCxnSpPr>
          <p:nvPr/>
        </p:nvCxnSpPr>
        <p:spPr>
          <a:xfrm flipH="1">
            <a:off x="6774469" y="3845007"/>
            <a:ext cx="213374" cy="22453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6" name="NO.1 SUB 용접라인_S10_KEY ASSY 용접009">
            <a:extLst>
              <a:ext uri="{FF2B5EF4-FFF2-40B4-BE49-F238E27FC236}">
                <a16:creationId xmlns:a16="http://schemas.microsoft.com/office/drawing/2014/main" id="{6FCFA8B5-0884-4A56-8F22-E6D391B06DE6}"/>
              </a:ext>
            </a:extLst>
          </p:cNvPr>
          <p:cNvCxnSpPr>
            <a:cxnSpLocks/>
            <a:stCxn id="244" idx="0"/>
            <a:endCxn id="301" idx="0"/>
          </p:cNvCxnSpPr>
          <p:nvPr/>
        </p:nvCxnSpPr>
        <p:spPr>
          <a:xfrm flipH="1">
            <a:off x="6774469" y="3840513"/>
            <a:ext cx="260817" cy="22902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7" name="NO.1 SUB 용접라인_S10_KEY ASSY 용접009">
            <a:extLst>
              <a:ext uri="{FF2B5EF4-FFF2-40B4-BE49-F238E27FC236}">
                <a16:creationId xmlns:a16="http://schemas.microsoft.com/office/drawing/2014/main" id="{C8EAD91E-47D1-452A-A2B5-7232E3D52603}"/>
              </a:ext>
            </a:extLst>
          </p:cNvPr>
          <p:cNvCxnSpPr>
            <a:cxnSpLocks/>
            <a:stCxn id="247" idx="2"/>
            <a:endCxn id="301" idx="0"/>
          </p:cNvCxnSpPr>
          <p:nvPr/>
        </p:nvCxnSpPr>
        <p:spPr>
          <a:xfrm flipH="1">
            <a:off x="6774469" y="3852035"/>
            <a:ext cx="588051" cy="21750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8" name="NO.1 SUB 용접라인_S10_KEY ASSY 용접009">
            <a:extLst>
              <a:ext uri="{FF2B5EF4-FFF2-40B4-BE49-F238E27FC236}">
                <a16:creationId xmlns:a16="http://schemas.microsoft.com/office/drawing/2014/main" id="{CCD16D9D-ADAE-4F02-A9B9-29103C82CC91}"/>
              </a:ext>
            </a:extLst>
          </p:cNvPr>
          <p:cNvCxnSpPr>
            <a:cxnSpLocks/>
            <a:stCxn id="253" idx="0"/>
            <a:endCxn id="301" idx="0"/>
          </p:cNvCxnSpPr>
          <p:nvPr/>
        </p:nvCxnSpPr>
        <p:spPr>
          <a:xfrm flipH="1">
            <a:off x="6774469" y="3847541"/>
            <a:ext cx="635494" cy="2220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71" name="图片 70">
            <a:extLst>
              <a:ext uri="{FF2B5EF4-FFF2-40B4-BE49-F238E27FC236}">
                <a16:creationId xmlns:a16="http://schemas.microsoft.com/office/drawing/2014/main" id="{372BB4F4-5EE3-4DBC-9B34-C8503F9B50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46779" y="967215"/>
            <a:ext cx="1502774" cy="2880000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B964CE22-42E1-4D0F-B46B-2BC41000AE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58750" y="986551"/>
            <a:ext cx="1502774" cy="2880000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34937264-236A-4545-AE03-D0D88C1F475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39920" y="4115674"/>
            <a:ext cx="585827" cy="72000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024B7B99-F95F-43E0-92AC-557C6D7A6FF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44732" y="4115674"/>
            <a:ext cx="585827" cy="720000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3727FFA4-F65F-4642-A63B-E7648B788AD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49544" y="4115674"/>
            <a:ext cx="585827" cy="72000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7EB1027B-26D9-4AB6-AAE0-39116993C16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54355" y="4115674"/>
            <a:ext cx="585827" cy="720000"/>
          </a:xfrm>
          <a:prstGeom prst="rect">
            <a:avLst/>
          </a:prstGeom>
        </p:spPr>
      </p:pic>
      <p:sp>
        <p:nvSpPr>
          <p:cNvPr id="309" name="矩形 308">
            <a:extLst>
              <a:ext uri="{FF2B5EF4-FFF2-40B4-BE49-F238E27FC236}">
                <a16:creationId xmlns:a16="http://schemas.microsoft.com/office/drawing/2014/main" id="{5CF11A64-5795-4E45-8928-F80888E8829B}"/>
              </a:ext>
            </a:extLst>
          </p:cNvPr>
          <p:cNvSpPr/>
          <p:nvPr/>
        </p:nvSpPr>
        <p:spPr bwMode="auto">
          <a:xfrm rot="16200000" flipH="1">
            <a:off x="1619684" y="1538270"/>
            <a:ext cx="36000" cy="9224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10" name="矩形 309">
            <a:extLst>
              <a:ext uri="{FF2B5EF4-FFF2-40B4-BE49-F238E27FC236}">
                <a16:creationId xmlns:a16="http://schemas.microsoft.com/office/drawing/2014/main" id="{5E716866-E59A-4C92-9DFD-A9C3C44EC8F1}"/>
              </a:ext>
            </a:extLst>
          </p:cNvPr>
          <p:cNvSpPr/>
          <p:nvPr/>
        </p:nvSpPr>
        <p:spPr bwMode="auto">
          <a:xfrm flipH="1">
            <a:off x="1535499" y="3669423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11" name="矩形 310">
            <a:extLst>
              <a:ext uri="{FF2B5EF4-FFF2-40B4-BE49-F238E27FC236}">
                <a16:creationId xmlns:a16="http://schemas.microsoft.com/office/drawing/2014/main" id="{AEF08016-50F5-42C0-BF08-C6C24B9ACB01}"/>
              </a:ext>
            </a:extLst>
          </p:cNvPr>
          <p:cNvSpPr/>
          <p:nvPr/>
        </p:nvSpPr>
        <p:spPr bwMode="auto">
          <a:xfrm flipH="1">
            <a:off x="2832189" y="3662627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12" name="矩形 311">
            <a:extLst>
              <a:ext uri="{FF2B5EF4-FFF2-40B4-BE49-F238E27FC236}">
                <a16:creationId xmlns:a16="http://schemas.microsoft.com/office/drawing/2014/main" id="{AAD282AE-96E2-40F0-B27F-59D247255379}"/>
              </a:ext>
            </a:extLst>
          </p:cNvPr>
          <p:cNvSpPr/>
          <p:nvPr/>
        </p:nvSpPr>
        <p:spPr bwMode="auto">
          <a:xfrm flipH="1">
            <a:off x="3402462" y="3696652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14" name="矩形 313">
            <a:extLst>
              <a:ext uri="{FF2B5EF4-FFF2-40B4-BE49-F238E27FC236}">
                <a16:creationId xmlns:a16="http://schemas.microsoft.com/office/drawing/2014/main" id="{74A6990F-6124-445D-8A15-FD55532111BA}"/>
              </a:ext>
            </a:extLst>
          </p:cNvPr>
          <p:cNvSpPr/>
          <p:nvPr/>
        </p:nvSpPr>
        <p:spPr bwMode="auto">
          <a:xfrm flipH="1">
            <a:off x="3417560" y="3403827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15" name="矩形 314">
            <a:extLst>
              <a:ext uri="{FF2B5EF4-FFF2-40B4-BE49-F238E27FC236}">
                <a16:creationId xmlns:a16="http://schemas.microsoft.com/office/drawing/2014/main" id="{CB76F7AD-E7F6-41FE-A0FB-BC24B27C92F4}"/>
              </a:ext>
            </a:extLst>
          </p:cNvPr>
          <p:cNvSpPr/>
          <p:nvPr/>
        </p:nvSpPr>
        <p:spPr bwMode="auto">
          <a:xfrm flipH="1">
            <a:off x="4339205" y="3424930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16" name="矩形 315">
            <a:extLst>
              <a:ext uri="{FF2B5EF4-FFF2-40B4-BE49-F238E27FC236}">
                <a16:creationId xmlns:a16="http://schemas.microsoft.com/office/drawing/2014/main" id="{90C7EEAE-A1D7-47B3-AA28-CDA916F83AE0}"/>
              </a:ext>
            </a:extLst>
          </p:cNvPr>
          <p:cNvSpPr/>
          <p:nvPr/>
        </p:nvSpPr>
        <p:spPr bwMode="auto">
          <a:xfrm flipH="1">
            <a:off x="4333167" y="3689950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19" name="矩形 318">
            <a:extLst>
              <a:ext uri="{FF2B5EF4-FFF2-40B4-BE49-F238E27FC236}">
                <a16:creationId xmlns:a16="http://schemas.microsoft.com/office/drawing/2014/main" id="{8E56C4F9-FAF0-48B4-9ABB-2E21F75D4934}"/>
              </a:ext>
            </a:extLst>
          </p:cNvPr>
          <p:cNvSpPr/>
          <p:nvPr/>
        </p:nvSpPr>
        <p:spPr bwMode="auto">
          <a:xfrm flipH="1">
            <a:off x="3415592" y="1101060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23" name="矩形 322">
            <a:extLst>
              <a:ext uri="{FF2B5EF4-FFF2-40B4-BE49-F238E27FC236}">
                <a16:creationId xmlns:a16="http://schemas.microsoft.com/office/drawing/2014/main" id="{969FBC10-FDD7-4AA0-8EA4-BFBF60B3CCFA}"/>
              </a:ext>
            </a:extLst>
          </p:cNvPr>
          <p:cNvSpPr/>
          <p:nvPr/>
        </p:nvSpPr>
        <p:spPr bwMode="auto">
          <a:xfrm flipH="1">
            <a:off x="4346805" y="1101060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25" name="矩形 324">
            <a:extLst>
              <a:ext uri="{FF2B5EF4-FFF2-40B4-BE49-F238E27FC236}">
                <a16:creationId xmlns:a16="http://schemas.microsoft.com/office/drawing/2014/main" id="{49C598E5-1E32-4A78-AAC3-FEEDF1529D3B}"/>
              </a:ext>
            </a:extLst>
          </p:cNvPr>
          <p:cNvSpPr/>
          <p:nvPr/>
        </p:nvSpPr>
        <p:spPr bwMode="auto">
          <a:xfrm flipH="1">
            <a:off x="3415592" y="1459955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26" name="矩形 325">
            <a:extLst>
              <a:ext uri="{FF2B5EF4-FFF2-40B4-BE49-F238E27FC236}">
                <a16:creationId xmlns:a16="http://schemas.microsoft.com/office/drawing/2014/main" id="{8C99EDDC-CC29-4569-A8BF-AF9730B8BE28}"/>
              </a:ext>
            </a:extLst>
          </p:cNvPr>
          <p:cNvSpPr/>
          <p:nvPr/>
        </p:nvSpPr>
        <p:spPr bwMode="auto">
          <a:xfrm flipH="1">
            <a:off x="4334234" y="1459955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28" name="矩形 327">
            <a:extLst>
              <a:ext uri="{FF2B5EF4-FFF2-40B4-BE49-F238E27FC236}">
                <a16:creationId xmlns:a16="http://schemas.microsoft.com/office/drawing/2014/main" id="{37A74F85-1086-4621-B6DC-8C17225F2380}"/>
              </a:ext>
            </a:extLst>
          </p:cNvPr>
          <p:cNvSpPr/>
          <p:nvPr/>
        </p:nvSpPr>
        <p:spPr bwMode="auto">
          <a:xfrm rot="16200000" flipH="1">
            <a:off x="2741478" y="1538270"/>
            <a:ext cx="36000" cy="9224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30" name="矩形 329">
            <a:extLst>
              <a:ext uri="{FF2B5EF4-FFF2-40B4-BE49-F238E27FC236}">
                <a16:creationId xmlns:a16="http://schemas.microsoft.com/office/drawing/2014/main" id="{90A4BC81-64FF-4C60-8B0B-68F354D197D4}"/>
              </a:ext>
            </a:extLst>
          </p:cNvPr>
          <p:cNvSpPr/>
          <p:nvPr/>
        </p:nvSpPr>
        <p:spPr bwMode="auto">
          <a:xfrm rot="16200000" flipH="1">
            <a:off x="2733303" y="2934286"/>
            <a:ext cx="36000" cy="9224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35" name="矩形 334">
            <a:extLst>
              <a:ext uri="{FF2B5EF4-FFF2-40B4-BE49-F238E27FC236}">
                <a16:creationId xmlns:a16="http://schemas.microsoft.com/office/drawing/2014/main" id="{7F56D310-FE5A-4701-A9BF-7D1DEE4AB5D2}"/>
              </a:ext>
            </a:extLst>
          </p:cNvPr>
          <p:cNvSpPr/>
          <p:nvPr/>
        </p:nvSpPr>
        <p:spPr bwMode="auto">
          <a:xfrm rot="16200000" flipH="1">
            <a:off x="1629562" y="2927139"/>
            <a:ext cx="36000" cy="9224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37" name="矩形 336">
            <a:extLst>
              <a:ext uri="{FF2B5EF4-FFF2-40B4-BE49-F238E27FC236}">
                <a16:creationId xmlns:a16="http://schemas.microsoft.com/office/drawing/2014/main" id="{AD398F1C-50FF-4A44-BF98-0D36CAF5C81E}"/>
              </a:ext>
            </a:extLst>
          </p:cNvPr>
          <p:cNvSpPr/>
          <p:nvPr/>
        </p:nvSpPr>
        <p:spPr bwMode="auto">
          <a:xfrm rot="20793056" flipH="1">
            <a:off x="1704988" y="4243686"/>
            <a:ext cx="36000" cy="10146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38" name="矩形 337">
            <a:extLst>
              <a:ext uri="{FF2B5EF4-FFF2-40B4-BE49-F238E27FC236}">
                <a16:creationId xmlns:a16="http://schemas.microsoft.com/office/drawing/2014/main" id="{40F25C1E-104B-4DC0-974B-080966816B98}"/>
              </a:ext>
            </a:extLst>
          </p:cNvPr>
          <p:cNvSpPr/>
          <p:nvPr/>
        </p:nvSpPr>
        <p:spPr bwMode="auto">
          <a:xfrm rot="21205728" flipH="1">
            <a:off x="1760110" y="4563906"/>
            <a:ext cx="36000" cy="10146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40" name="矩形 339">
            <a:extLst>
              <a:ext uri="{FF2B5EF4-FFF2-40B4-BE49-F238E27FC236}">
                <a16:creationId xmlns:a16="http://schemas.microsoft.com/office/drawing/2014/main" id="{3F261558-4922-47D6-B61D-4F7516CBC36B}"/>
              </a:ext>
            </a:extLst>
          </p:cNvPr>
          <p:cNvSpPr/>
          <p:nvPr/>
        </p:nvSpPr>
        <p:spPr bwMode="auto">
          <a:xfrm rot="21439584" flipH="1">
            <a:off x="2695358" y="4558246"/>
            <a:ext cx="36000" cy="10146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41" name="矩形 340">
            <a:extLst>
              <a:ext uri="{FF2B5EF4-FFF2-40B4-BE49-F238E27FC236}">
                <a16:creationId xmlns:a16="http://schemas.microsoft.com/office/drawing/2014/main" id="{687F68D3-7E4A-4ACB-B977-CAE2A0C9B2AC}"/>
              </a:ext>
            </a:extLst>
          </p:cNvPr>
          <p:cNvSpPr/>
          <p:nvPr/>
        </p:nvSpPr>
        <p:spPr bwMode="auto">
          <a:xfrm rot="21439584" flipH="1">
            <a:off x="2701284" y="4265449"/>
            <a:ext cx="36000" cy="10146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43" name="矩形 342">
            <a:extLst>
              <a:ext uri="{FF2B5EF4-FFF2-40B4-BE49-F238E27FC236}">
                <a16:creationId xmlns:a16="http://schemas.microsoft.com/office/drawing/2014/main" id="{22C20381-AE66-4465-A571-4BC12847E0F1}"/>
              </a:ext>
            </a:extLst>
          </p:cNvPr>
          <p:cNvSpPr/>
          <p:nvPr/>
        </p:nvSpPr>
        <p:spPr bwMode="auto">
          <a:xfrm rot="20925257" flipH="1">
            <a:off x="3276909" y="4283855"/>
            <a:ext cx="36000" cy="10146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44" name="矩形 343">
            <a:extLst>
              <a:ext uri="{FF2B5EF4-FFF2-40B4-BE49-F238E27FC236}">
                <a16:creationId xmlns:a16="http://schemas.microsoft.com/office/drawing/2014/main" id="{578129E1-E6A7-400B-990D-D6FDE2D053A9}"/>
              </a:ext>
            </a:extLst>
          </p:cNvPr>
          <p:cNvSpPr/>
          <p:nvPr/>
        </p:nvSpPr>
        <p:spPr bwMode="auto">
          <a:xfrm rot="20925257" flipH="1">
            <a:off x="3335948" y="4580057"/>
            <a:ext cx="36000" cy="10146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51" name="矩形 350">
            <a:extLst>
              <a:ext uri="{FF2B5EF4-FFF2-40B4-BE49-F238E27FC236}">
                <a16:creationId xmlns:a16="http://schemas.microsoft.com/office/drawing/2014/main" id="{5DF432A2-59C2-4B0E-9BC8-0E2073999E56}"/>
              </a:ext>
            </a:extLst>
          </p:cNvPr>
          <p:cNvSpPr/>
          <p:nvPr/>
        </p:nvSpPr>
        <p:spPr bwMode="auto">
          <a:xfrm rot="632176" flipH="1">
            <a:off x="4202295" y="4581720"/>
            <a:ext cx="36000" cy="10146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52" name="矩形 351">
            <a:extLst>
              <a:ext uri="{FF2B5EF4-FFF2-40B4-BE49-F238E27FC236}">
                <a16:creationId xmlns:a16="http://schemas.microsoft.com/office/drawing/2014/main" id="{BE961CF1-B72C-47A6-BC78-C4DD6AB66A9A}"/>
              </a:ext>
            </a:extLst>
          </p:cNvPr>
          <p:cNvSpPr/>
          <p:nvPr/>
        </p:nvSpPr>
        <p:spPr bwMode="auto">
          <a:xfrm rot="632176" flipH="1">
            <a:off x="4255164" y="4205237"/>
            <a:ext cx="36000" cy="10146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53" name="任意多边形: 形状 352">
            <a:extLst>
              <a:ext uri="{FF2B5EF4-FFF2-40B4-BE49-F238E27FC236}">
                <a16:creationId xmlns:a16="http://schemas.microsoft.com/office/drawing/2014/main" id="{AE11C875-19A8-4A93-8FD3-7EF0A3B4B84F}"/>
              </a:ext>
            </a:extLst>
          </p:cNvPr>
          <p:cNvSpPr/>
          <p:nvPr/>
        </p:nvSpPr>
        <p:spPr bwMode="auto">
          <a:xfrm rot="5400000">
            <a:off x="3812081" y="3621624"/>
            <a:ext cx="36000" cy="108000"/>
          </a:xfrm>
          <a:custGeom>
            <a:avLst/>
            <a:gdLst>
              <a:gd name="connsiteX0" fmla="*/ 119321 w 147896"/>
              <a:gd name="connsiteY0" fmla="*/ 0 h 595313"/>
              <a:gd name="connsiteX1" fmla="*/ 258 w 147896"/>
              <a:gd name="connsiteY1" fmla="*/ 304800 h 595313"/>
              <a:gd name="connsiteX2" fmla="*/ 147896 w 147896"/>
              <a:gd name="connsiteY2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96" h="595313">
                <a:moveTo>
                  <a:pt x="119321" y="0"/>
                </a:moveTo>
                <a:cubicBezTo>
                  <a:pt x="57408" y="102790"/>
                  <a:pt x="-4505" y="205581"/>
                  <a:pt x="258" y="304800"/>
                </a:cubicBezTo>
                <a:cubicBezTo>
                  <a:pt x="5020" y="404019"/>
                  <a:pt x="76458" y="499666"/>
                  <a:pt x="147896" y="595313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" name="任意多边形: 形状 353">
            <a:extLst>
              <a:ext uri="{FF2B5EF4-FFF2-40B4-BE49-F238E27FC236}">
                <a16:creationId xmlns:a16="http://schemas.microsoft.com/office/drawing/2014/main" id="{373967B1-94D8-466B-9B7D-05CF6F0E6E4D}"/>
              </a:ext>
            </a:extLst>
          </p:cNvPr>
          <p:cNvSpPr/>
          <p:nvPr/>
        </p:nvSpPr>
        <p:spPr bwMode="auto">
          <a:xfrm rot="5400000">
            <a:off x="3946980" y="3621624"/>
            <a:ext cx="36000" cy="108000"/>
          </a:xfrm>
          <a:custGeom>
            <a:avLst/>
            <a:gdLst>
              <a:gd name="connsiteX0" fmla="*/ 119321 w 147896"/>
              <a:gd name="connsiteY0" fmla="*/ 0 h 595313"/>
              <a:gd name="connsiteX1" fmla="*/ 258 w 147896"/>
              <a:gd name="connsiteY1" fmla="*/ 304800 h 595313"/>
              <a:gd name="connsiteX2" fmla="*/ 147896 w 147896"/>
              <a:gd name="connsiteY2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96" h="595313">
                <a:moveTo>
                  <a:pt x="119321" y="0"/>
                </a:moveTo>
                <a:cubicBezTo>
                  <a:pt x="57408" y="102790"/>
                  <a:pt x="-4505" y="205581"/>
                  <a:pt x="258" y="304800"/>
                </a:cubicBezTo>
                <a:cubicBezTo>
                  <a:pt x="5020" y="404019"/>
                  <a:pt x="76458" y="499666"/>
                  <a:pt x="147896" y="595313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" name="任意多边形: 形状 354">
            <a:extLst>
              <a:ext uri="{FF2B5EF4-FFF2-40B4-BE49-F238E27FC236}">
                <a16:creationId xmlns:a16="http://schemas.microsoft.com/office/drawing/2014/main" id="{DFEDEAF0-57C5-4924-BA15-8DE4E98EF080}"/>
              </a:ext>
            </a:extLst>
          </p:cNvPr>
          <p:cNvSpPr/>
          <p:nvPr/>
        </p:nvSpPr>
        <p:spPr bwMode="auto">
          <a:xfrm rot="5400000">
            <a:off x="4442218" y="3617950"/>
            <a:ext cx="36000" cy="108000"/>
          </a:xfrm>
          <a:custGeom>
            <a:avLst/>
            <a:gdLst>
              <a:gd name="connsiteX0" fmla="*/ 119321 w 147896"/>
              <a:gd name="connsiteY0" fmla="*/ 0 h 595313"/>
              <a:gd name="connsiteX1" fmla="*/ 258 w 147896"/>
              <a:gd name="connsiteY1" fmla="*/ 304800 h 595313"/>
              <a:gd name="connsiteX2" fmla="*/ 147896 w 147896"/>
              <a:gd name="connsiteY2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96" h="595313">
                <a:moveTo>
                  <a:pt x="119321" y="0"/>
                </a:moveTo>
                <a:cubicBezTo>
                  <a:pt x="57408" y="102790"/>
                  <a:pt x="-4505" y="205581"/>
                  <a:pt x="258" y="304800"/>
                </a:cubicBezTo>
                <a:cubicBezTo>
                  <a:pt x="5020" y="404019"/>
                  <a:pt x="76458" y="499666"/>
                  <a:pt x="147896" y="595313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" name="任意多边形: 形状 355">
            <a:extLst>
              <a:ext uri="{FF2B5EF4-FFF2-40B4-BE49-F238E27FC236}">
                <a16:creationId xmlns:a16="http://schemas.microsoft.com/office/drawing/2014/main" id="{163CD44E-9287-4902-9AF1-FA6C2C7549B0}"/>
              </a:ext>
            </a:extLst>
          </p:cNvPr>
          <p:cNvSpPr/>
          <p:nvPr/>
        </p:nvSpPr>
        <p:spPr bwMode="auto">
          <a:xfrm rot="5400000">
            <a:off x="3304458" y="3628995"/>
            <a:ext cx="36000" cy="108000"/>
          </a:xfrm>
          <a:custGeom>
            <a:avLst/>
            <a:gdLst>
              <a:gd name="connsiteX0" fmla="*/ 119321 w 147896"/>
              <a:gd name="connsiteY0" fmla="*/ 0 h 595313"/>
              <a:gd name="connsiteX1" fmla="*/ 258 w 147896"/>
              <a:gd name="connsiteY1" fmla="*/ 304800 h 595313"/>
              <a:gd name="connsiteX2" fmla="*/ 147896 w 147896"/>
              <a:gd name="connsiteY2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96" h="595313">
                <a:moveTo>
                  <a:pt x="119321" y="0"/>
                </a:moveTo>
                <a:cubicBezTo>
                  <a:pt x="57408" y="102790"/>
                  <a:pt x="-4505" y="205581"/>
                  <a:pt x="258" y="304800"/>
                </a:cubicBezTo>
                <a:cubicBezTo>
                  <a:pt x="5020" y="404019"/>
                  <a:pt x="76458" y="499666"/>
                  <a:pt x="147896" y="595313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" name="任意多边形: 形状 357">
            <a:extLst>
              <a:ext uri="{FF2B5EF4-FFF2-40B4-BE49-F238E27FC236}">
                <a16:creationId xmlns:a16="http://schemas.microsoft.com/office/drawing/2014/main" id="{C5AB8597-D00B-43AE-B8F4-DD27F4D9D1B3}"/>
              </a:ext>
            </a:extLst>
          </p:cNvPr>
          <p:cNvSpPr/>
          <p:nvPr/>
        </p:nvSpPr>
        <p:spPr bwMode="auto">
          <a:xfrm rot="16200000">
            <a:off x="3306185" y="3728809"/>
            <a:ext cx="36000" cy="108000"/>
          </a:xfrm>
          <a:custGeom>
            <a:avLst/>
            <a:gdLst>
              <a:gd name="connsiteX0" fmla="*/ 119321 w 147896"/>
              <a:gd name="connsiteY0" fmla="*/ 0 h 595313"/>
              <a:gd name="connsiteX1" fmla="*/ 258 w 147896"/>
              <a:gd name="connsiteY1" fmla="*/ 304800 h 595313"/>
              <a:gd name="connsiteX2" fmla="*/ 147896 w 147896"/>
              <a:gd name="connsiteY2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96" h="595313">
                <a:moveTo>
                  <a:pt x="119321" y="0"/>
                </a:moveTo>
                <a:cubicBezTo>
                  <a:pt x="57408" y="102790"/>
                  <a:pt x="-4505" y="205581"/>
                  <a:pt x="258" y="304800"/>
                </a:cubicBezTo>
                <a:cubicBezTo>
                  <a:pt x="5020" y="404019"/>
                  <a:pt x="76458" y="499666"/>
                  <a:pt x="147896" y="595313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" name="任意多边形: 形状 358">
            <a:extLst>
              <a:ext uri="{FF2B5EF4-FFF2-40B4-BE49-F238E27FC236}">
                <a16:creationId xmlns:a16="http://schemas.microsoft.com/office/drawing/2014/main" id="{71EF4997-EC65-4E9B-817D-80607DF98F9B}"/>
              </a:ext>
            </a:extLst>
          </p:cNvPr>
          <p:cNvSpPr/>
          <p:nvPr/>
        </p:nvSpPr>
        <p:spPr bwMode="auto">
          <a:xfrm rot="16200000">
            <a:off x="3812082" y="3737480"/>
            <a:ext cx="36000" cy="108000"/>
          </a:xfrm>
          <a:custGeom>
            <a:avLst/>
            <a:gdLst>
              <a:gd name="connsiteX0" fmla="*/ 119321 w 147896"/>
              <a:gd name="connsiteY0" fmla="*/ 0 h 595313"/>
              <a:gd name="connsiteX1" fmla="*/ 258 w 147896"/>
              <a:gd name="connsiteY1" fmla="*/ 304800 h 595313"/>
              <a:gd name="connsiteX2" fmla="*/ 147896 w 147896"/>
              <a:gd name="connsiteY2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96" h="595313">
                <a:moveTo>
                  <a:pt x="119321" y="0"/>
                </a:moveTo>
                <a:cubicBezTo>
                  <a:pt x="57408" y="102790"/>
                  <a:pt x="-4505" y="205581"/>
                  <a:pt x="258" y="304800"/>
                </a:cubicBezTo>
                <a:cubicBezTo>
                  <a:pt x="5020" y="404019"/>
                  <a:pt x="76458" y="499666"/>
                  <a:pt x="147896" y="595313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" name="任意多边形: 形状 359">
            <a:extLst>
              <a:ext uri="{FF2B5EF4-FFF2-40B4-BE49-F238E27FC236}">
                <a16:creationId xmlns:a16="http://schemas.microsoft.com/office/drawing/2014/main" id="{8CFAD33D-473C-404A-A544-BE7DD450A6A1}"/>
              </a:ext>
            </a:extLst>
          </p:cNvPr>
          <p:cNvSpPr/>
          <p:nvPr/>
        </p:nvSpPr>
        <p:spPr bwMode="auto">
          <a:xfrm rot="16200000">
            <a:off x="3943404" y="3734921"/>
            <a:ext cx="36000" cy="108000"/>
          </a:xfrm>
          <a:custGeom>
            <a:avLst/>
            <a:gdLst>
              <a:gd name="connsiteX0" fmla="*/ 119321 w 147896"/>
              <a:gd name="connsiteY0" fmla="*/ 0 h 595313"/>
              <a:gd name="connsiteX1" fmla="*/ 258 w 147896"/>
              <a:gd name="connsiteY1" fmla="*/ 304800 h 595313"/>
              <a:gd name="connsiteX2" fmla="*/ 147896 w 147896"/>
              <a:gd name="connsiteY2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96" h="595313">
                <a:moveTo>
                  <a:pt x="119321" y="0"/>
                </a:moveTo>
                <a:cubicBezTo>
                  <a:pt x="57408" y="102790"/>
                  <a:pt x="-4505" y="205581"/>
                  <a:pt x="258" y="304800"/>
                </a:cubicBezTo>
                <a:cubicBezTo>
                  <a:pt x="5020" y="404019"/>
                  <a:pt x="76458" y="499666"/>
                  <a:pt x="147896" y="595313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" name="任意多边形: 形状 360">
            <a:extLst>
              <a:ext uri="{FF2B5EF4-FFF2-40B4-BE49-F238E27FC236}">
                <a16:creationId xmlns:a16="http://schemas.microsoft.com/office/drawing/2014/main" id="{772DEBA5-DC5D-4F4B-A0EF-3B17EDF4B6BD}"/>
              </a:ext>
            </a:extLst>
          </p:cNvPr>
          <p:cNvSpPr/>
          <p:nvPr/>
        </p:nvSpPr>
        <p:spPr bwMode="auto">
          <a:xfrm rot="16200000">
            <a:off x="4442218" y="3730920"/>
            <a:ext cx="36000" cy="108000"/>
          </a:xfrm>
          <a:custGeom>
            <a:avLst/>
            <a:gdLst>
              <a:gd name="connsiteX0" fmla="*/ 119321 w 147896"/>
              <a:gd name="connsiteY0" fmla="*/ 0 h 595313"/>
              <a:gd name="connsiteX1" fmla="*/ 258 w 147896"/>
              <a:gd name="connsiteY1" fmla="*/ 304800 h 595313"/>
              <a:gd name="connsiteX2" fmla="*/ 147896 w 147896"/>
              <a:gd name="connsiteY2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96" h="595313">
                <a:moveTo>
                  <a:pt x="119321" y="0"/>
                </a:moveTo>
                <a:cubicBezTo>
                  <a:pt x="57408" y="102790"/>
                  <a:pt x="-4505" y="205581"/>
                  <a:pt x="258" y="304800"/>
                </a:cubicBezTo>
                <a:cubicBezTo>
                  <a:pt x="5020" y="404019"/>
                  <a:pt x="76458" y="499666"/>
                  <a:pt x="147896" y="595313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7" name="NO.1 SUB 용접라인_S10_KEY ASSY 용접008">
            <a:extLst>
              <a:ext uri="{FF2B5EF4-FFF2-40B4-BE49-F238E27FC236}">
                <a16:creationId xmlns:a16="http://schemas.microsoft.com/office/drawing/2014/main" id="{C803400F-0006-4FBD-BE3A-6BFD8E3BDA1D}"/>
              </a:ext>
            </a:extLst>
          </p:cNvPr>
          <p:cNvSpPr txBox="1"/>
          <p:nvPr/>
        </p:nvSpPr>
        <p:spPr>
          <a:xfrm>
            <a:off x="2144396" y="495829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6*15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78" name="NO.1 SUB 용접라인_S10_KEY ASSY 용접009">
            <a:extLst>
              <a:ext uri="{FF2B5EF4-FFF2-40B4-BE49-F238E27FC236}">
                <a16:creationId xmlns:a16="http://schemas.microsoft.com/office/drawing/2014/main" id="{654FFA5A-3075-42BA-BE06-CADA47AED8F0}"/>
              </a:ext>
            </a:extLst>
          </p:cNvPr>
          <p:cNvCxnSpPr>
            <a:cxnSpLocks/>
            <a:stCxn id="338" idx="1"/>
            <a:endCxn id="377" idx="0"/>
          </p:cNvCxnSpPr>
          <p:nvPr/>
        </p:nvCxnSpPr>
        <p:spPr>
          <a:xfrm>
            <a:off x="1795992" y="4612579"/>
            <a:ext cx="482548" cy="34571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1" name="NO.1 SUB 용접라인_S10_KEY ASSY 용접009">
            <a:extLst>
              <a:ext uri="{FF2B5EF4-FFF2-40B4-BE49-F238E27FC236}">
                <a16:creationId xmlns:a16="http://schemas.microsoft.com/office/drawing/2014/main" id="{E4EBACCB-4129-4B00-A9A2-5B143B01F212}"/>
              </a:ext>
            </a:extLst>
          </p:cNvPr>
          <p:cNvCxnSpPr>
            <a:cxnSpLocks/>
            <a:stCxn id="337" idx="2"/>
            <a:endCxn id="377" idx="0"/>
          </p:cNvCxnSpPr>
          <p:nvPr/>
        </p:nvCxnSpPr>
        <p:spPr>
          <a:xfrm>
            <a:off x="1734787" y="4343760"/>
            <a:ext cx="543753" cy="61453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2" name="NO.1 SUB 용접라인_S10_KEY ASSY 용접009">
            <a:extLst>
              <a:ext uri="{FF2B5EF4-FFF2-40B4-BE49-F238E27FC236}">
                <a16:creationId xmlns:a16="http://schemas.microsoft.com/office/drawing/2014/main" id="{792483A4-1C0D-49B8-B170-5A1F70CEF076}"/>
              </a:ext>
            </a:extLst>
          </p:cNvPr>
          <p:cNvCxnSpPr>
            <a:cxnSpLocks/>
            <a:stCxn id="341" idx="3"/>
            <a:endCxn id="377" idx="0"/>
          </p:cNvCxnSpPr>
          <p:nvPr/>
        </p:nvCxnSpPr>
        <p:spPr>
          <a:xfrm flipH="1">
            <a:off x="2278540" y="4317022"/>
            <a:ext cx="422764" cy="64127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3" name="NO.1 SUB 용접라인_S10_KEY ASSY 용접009">
            <a:extLst>
              <a:ext uri="{FF2B5EF4-FFF2-40B4-BE49-F238E27FC236}">
                <a16:creationId xmlns:a16="http://schemas.microsoft.com/office/drawing/2014/main" id="{D3224534-ABE8-4457-A253-165B51899376}"/>
              </a:ext>
            </a:extLst>
          </p:cNvPr>
          <p:cNvCxnSpPr>
            <a:cxnSpLocks/>
            <a:stCxn id="340" idx="3"/>
            <a:endCxn id="377" idx="0"/>
          </p:cNvCxnSpPr>
          <p:nvPr/>
        </p:nvCxnSpPr>
        <p:spPr>
          <a:xfrm flipH="1">
            <a:off x="2278540" y="4609819"/>
            <a:ext cx="416838" cy="34847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84" name="NO.1 SUB 용접라인_S10_KEY ASSY 용접008">
            <a:extLst>
              <a:ext uri="{FF2B5EF4-FFF2-40B4-BE49-F238E27FC236}">
                <a16:creationId xmlns:a16="http://schemas.microsoft.com/office/drawing/2014/main" id="{68C2069A-BB50-40BA-9076-BFDC6550BAC0}"/>
              </a:ext>
            </a:extLst>
          </p:cNvPr>
          <p:cNvSpPr txBox="1"/>
          <p:nvPr/>
        </p:nvSpPr>
        <p:spPr>
          <a:xfrm>
            <a:off x="3695727" y="495490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6*15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86" name="NO.1 SUB 용접라인_S10_KEY ASSY 용접009">
            <a:extLst>
              <a:ext uri="{FF2B5EF4-FFF2-40B4-BE49-F238E27FC236}">
                <a16:creationId xmlns:a16="http://schemas.microsoft.com/office/drawing/2014/main" id="{16ECF489-9314-4D5E-822A-3A0B59854143}"/>
              </a:ext>
            </a:extLst>
          </p:cNvPr>
          <p:cNvCxnSpPr>
            <a:cxnSpLocks/>
            <a:stCxn id="344" idx="2"/>
            <a:endCxn id="384" idx="0"/>
          </p:cNvCxnSpPr>
          <p:nvPr/>
        </p:nvCxnSpPr>
        <p:spPr>
          <a:xfrm>
            <a:off x="3363842" y="4680548"/>
            <a:ext cx="466029" cy="27436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7" name="NO.1 SUB 용접라인_S10_KEY ASSY 용접009">
            <a:extLst>
              <a:ext uri="{FF2B5EF4-FFF2-40B4-BE49-F238E27FC236}">
                <a16:creationId xmlns:a16="http://schemas.microsoft.com/office/drawing/2014/main" id="{A896AC8B-EE32-4773-B2FA-A44DAE4AD1A5}"/>
              </a:ext>
            </a:extLst>
          </p:cNvPr>
          <p:cNvCxnSpPr>
            <a:cxnSpLocks/>
            <a:stCxn id="343" idx="2"/>
            <a:endCxn id="384" idx="0"/>
          </p:cNvCxnSpPr>
          <p:nvPr/>
        </p:nvCxnSpPr>
        <p:spPr>
          <a:xfrm>
            <a:off x="3304803" y="4384346"/>
            <a:ext cx="525068" cy="57056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9" name="NO.1 SUB 용접라인_S10_KEY ASSY 용접009">
            <a:extLst>
              <a:ext uri="{FF2B5EF4-FFF2-40B4-BE49-F238E27FC236}">
                <a16:creationId xmlns:a16="http://schemas.microsoft.com/office/drawing/2014/main" id="{7DB9DF22-45F2-415E-B644-F8E282FF1790}"/>
              </a:ext>
            </a:extLst>
          </p:cNvPr>
          <p:cNvCxnSpPr>
            <a:cxnSpLocks/>
            <a:stCxn id="352" idx="2"/>
            <a:endCxn id="384" idx="0"/>
          </p:cNvCxnSpPr>
          <p:nvPr/>
        </p:nvCxnSpPr>
        <p:spPr>
          <a:xfrm flipH="1">
            <a:off x="3829871" y="4305847"/>
            <a:ext cx="434016" cy="64906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92" name="NO.1 SUB 용접라인_S10_KEY ASSY 용접009">
            <a:extLst>
              <a:ext uri="{FF2B5EF4-FFF2-40B4-BE49-F238E27FC236}">
                <a16:creationId xmlns:a16="http://schemas.microsoft.com/office/drawing/2014/main" id="{77492096-DB76-4CCF-942F-E7E0F294FCDB}"/>
              </a:ext>
            </a:extLst>
          </p:cNvPr>
          <p:cNvCxnSpPr>
            <a:cxnSpLocks/>
            <a:stCxn id="351" idx="2"/>
            <a:endCxn id="384" idx="0"/>
          </p:cNvCxnSpPr>
          <p:nvPr/>
        </p:nvCxnSpPr>
        <p:spPr>
          <a:xfrm flipH="1">
            <a:off x="3829871" y="4682330"/>
            <a:ext cx="381147" cy="27257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3" name="NO.1 SUB 용접라인_S10_KEY ASSY 용접008">
            <a:extLst>
              <a:ext uri="{FF2B5EF4-FFF2-40B4-BE49-F238E27FC236}">
                <a16:creationId xmlns:a16="http://schemas.microsoft.com/office/drawing/2014/main" id="{6DEFBAAD-6922-4D23-A6C5-441924012743}"/>
              </a:ext>
            </a:extLst>
          </p:cNvPr>
          <p:cNvSpPr txBox="1"/>
          <p:nvPr/>
        </p:nvSpPr>
        <p:spPr>
          <a:xfrm>
            <a:off x="2027071" y="205826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6*15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94" name="NO.1 SUB 용접라인_S10_KEY ASSY 용접009">
            <a:extLst>
              <a:ext uri="{FF2B5EF4-FFF2-40B4-BE49-F238E27FC236}">
                <a16:creationId xmlns:a16="http://schemas.microsoft.com/office/drawing/2014/main" id="{D7223AF9-3634-4B75-8A97-2041A91F34E3}"/>
              </a:ext>
            </a:extLst>
          </p:cNvPr>
          <p:cNvCxnSpPr>
            <a:cxnSpLocks/>
            <a:stCxn id="309" idx="3"/>
            <a:endCxn id="393" idx="0"/>
          </p:cNvCxnSpPr>
          <p:nvPr/>
        </p:nvCxnSpPr>
        <p:spPr>
          <a:xfrm>
            <a:off x="1637685" y="1602391"/>
            <a:ext cx="523530" cy="45587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95" name="NO.1 SUB 용접라인_S10_KEY ASSY 용접009">
            <a:extLst>
              <a:ext uri="{FF2B5EF4-FFF2-40B4-BE49-F238E27FC236}">
                <a16:creationId xmlns:a16="http://schemas.microsoft.com/office/drawing/2014/main" id="{3692816B-FF23-422E-8FD4-F5CB9C129633}"/>
              </a:ext>
            </a:extLst>
          </p:cNvPr>
          <p:cNvCxnSpPr>
            <a:cxnSpLocks/>
            <a:stCxn id="328" idx="3"/>
            <a:endCxn id="393" idx="0"/>
          </p:cNvCxnSpPr>
          <p:nvPr/>
        </p:nvCxnSpPr>
        <p:spPr>
          <a:xfrm flipH="1">
            <a:off x="2161215" y="1602391"/>
            <a:ext cx="598264" cy="45587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96" name="NO.1 SUB 용접라인_S10_KEY ASSY 용접009">
            <a:extLst>
              <a:ext uri="{FF2B5EF4-FFF2-40B4-BE49-F238E27FC236}">
                <a16:creationId xmlns:a16="http://schemas.microsoft.com/office/drawing/2014/main" id="{E8F41D40-2CE5-41F9-A5CA-DD06E8656943}"/>
              </a:ext>
            </a:extLst>
          </p:cNvPr>
          <p:cNvCxnSpPr>
            <a:cxnSpLocks/>
            <a:stCxn id="330" idx="1"/>
            <a:endCxn id="393" idx="2"/>
          </p:cNvCxnSpPr>
          <p:nvPr/>
        </p:nvCxnSpPr>
        <p:spPr>
          <a:xfrm flipH="1" flipV="1">
            <a:off x="2161215" y="2207492"/>
            <a:ext cx="590089" cy="75491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97" name="NO.1 SUB 용접라인_S10_KEY ASSY 용접009">
            <a:extLst>
              <a:ext uri="{FF2B5EF4-FFF2-40B4-BE49-F238E27FC236}">
                <a16:creationId xmlns:a16="http://schemas.microsoft.com/office/drawing/2014/main" id="{A38AD44B-EA7E-4F98-A1B7-63BC1E4F7A6C}"/>
              </a:ext>
            </a:extLst>
          </p:cNvPr>
          <p:cNvCxnSpPr>
            <a:cxnSpLocks/>
            <a:stCxn id="311" idx="0"/>
            <a:endCxn id="393" idx="2"/>
          </p:cNvCxnSpPr>
          <p:nvPr/>
        </p:nvCxnSpPr>
        <p:spPr>
          <a:xfrm flipH="1" flipV="1">
            <a:off x="2161215" y="2207492"/>
            <a:ext cx="688974" cy="145513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98" name="NO.1 SUB 용접라인_S10_KEY ASSY 용접009">
            <a:extLst>
              <a:ext uri="{FF2B5EF4-FFF2-40B4-BE49-F238E27FC236}">
                <a16:creationId xmlns:a16="http://schemas.microsoft.com/office/drawing/2014/main" id="{4953F9A7-8B73-4845-ABAB-4EF189B40407}"/>
              </a:ext>
            </a:extLst>
          </p:cNvPr>
          <p:cNvCxnSpPr>
            <a:cxnSpLocks/>
            <a:stCxn id="310" idx="0"/>
            <a:endCxn id="393" idx="2"/>
          </p:cNvCxnSpPr>
          <p:nvPr/>
        </p:nvCxnSpPr>
        <p:spPr>
          <a:xfrm flipV="1">
            <a:off x="1553499" y="2207492"/>
            <a:ext cx="607716" cy="146193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99" name="NO.1 SUB 용접라인_S10_KEY ASSY 용접009">
            <a:extLst>
              <a:ext uri="{FF2B5EF4-FFF2-40B4-BE49-F238E27FC236}">
                <a16:creationId xmlns:a16="http://schemas.microsoft.com/office/drawing/2014/main" id="{52B0E2B6-E7C3-4032-9C0F-96CB39E4555A}"/>
              </a:ext>
            </a:extLst>
          </p:cNvPr>
          <p:cNvCxnSpPr>
            <a:cxnSpLocks/>
            <a:stCxn id="335" idx="1"/>
            <a:endCxn id="393" idx="2"/>
          </p:cNvCxnSpPr>
          <p:nvPr/>
        </p:nvCxnSpPr>
        <p:spPr>
          <a:xfrm flipV="1">
            <a:off x="1647563" y="2207492"/>
            <a:ext cx="513652" cy="74776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2" name="NO.1 SUB 용접라인_S10_KEY ASSY 용접008">
            <a:extLst>
              <a:ext uri="{FF2B5EF4-FFF2-40B4-BE49-F238E27FC236}">
                <a16:creationId xmlns:a16="http://schemas.microsoft.com/office/drawing/2014/main" id="{43F851F3-1213-415B-BB49-AE32F81C162F}"/>
              </a:ext>
            </a:extLst>
          </p:cNvPr>
          <p:cNvSpPr txBox="1"/>
          <p:nvPr/>
        </p:nvSpPr>
        <p:spPr>
          <a:xfrm>
            <a:off x="3778592" y="210944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8*15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406" name="NO.1 SUB 용접라인_S10_KEY ASSY 용접009">
            <a:extLst>
              <a:ext uri="{FF2B5EF4-FFF2-40B4-BE49-F238E27FC236}">
                <a16:creationId xmlns:a16="http://schemas.microsoft.com/office/drawing/2014/main" id="{BBEDB103-D5CB-445B-A663-BF03E80B4B24}"/>
              </a:ext>
            </a:extLst>
          </p:cNvPr>
          <p:cNvCxnSpPr>
            <a:cxnSpLocks/>
            <a:stCxn id="319" idx="2"/>
            <a:endCxn id="402" idx="0"/>
          </p:cNvCxnSpPr>
          <p:nvPr/>
        </p:nvCxnSpPr>
        <p:spPr>
          <a:xfrm>
            <a:off x="3433592" y="1184915"/>
            <a:ext cx="479144" cy="92453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07" name="NO.1 SUB 용접라인_S10_KEY ASSY 용접009">
            <a:extLst>
              <a:ext uri="{FF2B5EF4-FFF2-40B4-BE49-F238E27FC236}">
                <a16:creationId xmlns:a16="http://schemas.microsoft.com/office/drawing/2014/main" id="{12B84385-9567-41B4-88C3-CAEAA1932E9B}"/>
              </a:ext>
            </a:extLst>
          </p:cNvPr>
          <p:cNvCxnSpPr>
            <a:cxnSpLocks/>
            <a:stCxn id="323" idx="2"/>
            <a:endCxn id="402" idx="0"/>
          </p:cNvCxnSpPr>
          <p:nvPr/>
        </p:nvCxnSpPr>
        <p:spPr>
          <a:xfrm flipH="1">
            <a:off x="3912736" y="1184915"/>
            <a:ext cx="452069" cy="92453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08" name="NO.1 SUB 용접라인_S10_KEY ASSY 용접009">
            <a:extLst>
              <a:ext uri="{FF2B5EF4-FFF2-40B4-BE49-F238E27FC236}">
                <a16:creationId xmlns:a16="http://schemas.microsoft.com/office/drawing/2014/main" id="{63FB24DA-5C5F-48BC-B476-C48722F19AC5}"/>
              </a:ext>
            </a:extLst>
          </p:cNvPr>
          <p:cNvCxnSpPr>
            <a:cxnSpLocks/>
            <a:stCxn id="326" idx="3"/>
            <a:endCxn id="402" idx="0"/>
          </p:cNvCxnSpPr>
          <p:nvPr/>
        </p:nvCxnSpPr>
        <p:spPr>
          <a:xfrm flipH="1">
            <a:off x="3912736" y="1501883"/>
            <a:ext cx="421498" cy="60756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09" name="NO.1 SUB 용접라인_S10_KEY ASSY 용접009">
            <a:extLst>
              <a:ext uri="{FF2B5EF4-FFF2-40B4-BE49-F238E27FC236}">
                <a16:creationId xmlns:a16="http://schemas.microsoft.com/office/drawing/2014/main" id="{B015BE84-20EC-4BFC-AAE7-1E5FA739B600}"/>
              </a:ext>
            </a:extLst>
          </p:cNvPr>
          <p:cNvCxnSpPr>
            <a:cxnSpLocks/>
            <a:stCxn id="325" idx="1"/>
            <a:endCxn id="402" idx="0"/>
          </p:cNvCxnSpPr>
          <p:nvPr/>
        </p:nvCxnSpPr>
        <p:spPr>
          <a:xfrm>
            <a:off x="3451592" y="1501883"/>
            <a:ext cx="461144" cy="60756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10" name="NO.1 SUB 용접라인_S10_KEY ASSY 용접009">
            <a:extLst>
              <a:ext uri="{FF2B5EF4-FFF2-40B4-BE49-F238E27FC236}">
                <a16:creationId xmlns:a16="http://schemas.microsoft.com/office/drawing/2014/main" id="{394ADF74-EBF9-472C-B070-6AA1DD38EC63}"/>
              </a:ext>
            </a:extLst>
          </p:cNvPr>
          <p:cNvCxnSpPr>
            <a:cxnSpLocks/>
            <a:stCxn id="314" idx="0"/>
            <a:endCxn id="402" idx="2"/>
          </p:cNvCxnSpPr>
          <p:nvPr/>
        </p:nvCxnSpPr>
        <p:spPr>
          <a:xfrm flipV="1">
            <a:off x="3435560" y="2258672"/>
            <a:ext cx="477176" cy="11451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11" name="NO.1 SUB 용접라인_S10_KEY ASSY 용접009">
            <a:extLst>
              <a:ext uri="{FF2B5EF4-FFF2-40B4-BE49-F238E27FC236}">
                <a16:creationId xmlns:a16="http://schemas.microsoft.com/office/drawing/2014/main" id="{5AD18F47-AF6F-4CD4-AF6D-472185A07B06}"/>
              </a:ext>
            </a:extLst>
          </p:cNvPr>
          <p:cNvCxnSpPr>
            <a:cxnSpLocks/>
            <a:stCxn id="315" idx="0"/>
            <a:endCxn id="402" idx="2"/>
          </p:cNvCxnSpPr>
          <p:nvPr/>
        </p:nvCxnSpPr>
        <p:spPr>
          <a:xfrm flipH="1" flipV="1">
            <a:off x="3912736" y="2258672"/>
            <a:ext cx="444469" cy="116625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12" name="NO.1 SUB 용접라인_S10_KEY ASSY 용접009">
            <a:extLst>
              <a:ext uri="{FF2B5EF4-FFF2-40B4-BE49-F238E27FC236}">
                <a16:creationId xmlns:a16="http://schemas.microsoft.com/office/drawing/2014/main" id="{582BA7CF-A85C-44A0-A529-55F4C0F6A24E}"/>
              </a:ext>
            </a:extLst>
          </p:cNvPr>
          <p:cNvCxnSpPr>
            <a:cxnSpLocks/>
            <a:stCxn id="312" idx="0"/>
            <a:endCxn id="402" idx="2"/>
          </p:cNvCxnSpPr>
          <p:nvPr/>
        </p:nvCxnSpPr>
        <p:spPr>
          <a:xfrm flipV="1">
            <a:off x="3420462" y="2258672"/>
            <a:ext cx="492274" cy="143798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13" name="NO.1 SUB 용접라인_S10_KEY ASSY 용접009">
            <a:extLst>
              <a:ext uri="{FF2B5EF4-FFF2-40B4-BE49-F238E27FC236}">
                <a16:creationId xmlns:a16="http://schemas.microsoft.com/office/drawing/2014/main" id="{AD600B97-10BE-406D-B301-E0AB75218C5D}"/>
              </a:ext>
            </a:extLst>
          </p:cNvPr>
          <p:cNvCxnSpPr>
            <a:cxnSpLocks/>
            <a:stCxn id="316" idx="0"/>
            <a:endCxn id="402" idx="2"/>
          </p:cNvCxnSpPr>
          <p:nvPr/>
        </p:nvCxnSpPr>
        <p:spPr>
          <a:xfrm flipH="1" flipV="1">
            <a:off x="3912736" y="2258672"/>
            <a:ext cx="438431" cy="143127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4" name="NO.1 SUB 용접라인_S10_KEY ASSY 용접008">
            <a:extLst>
              <a:ext uri="{FF2B5EF4-FFF2-40B4-BE49-F238E27FC236}">
                <a16:creationId xmlns:a16="http://schemas.microsoft.com/office/drawing/2014/main" id="{322E37A8-DE35-402A-9401-F231E062002D}"/>
              </a:ext>
            </a:extLst>
          </p:cNvPr>
          <p:cNvSpPr txBox="1"/>
          <p:nvPr/>
        </p:nvSpPr>
        <p:spPr>
          <a:xfrm>
            <a:off x="3462712" y="393683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4*27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415" name="NO.1 SUB 용접라인_S10_KEY ASSY 용접009">
            <a:extLst>
              <a:ext uri="{FF2B5EF4-FFF2-40B4-BE49-F238E27FC236}">
                <a16:creationId xmlns:a16="http://schemas.microsoft.com/office/drawing/2014/main" id="{DF34350A-22D7-4DE8-BC28-367F37D6123C}"/>
              </a:ext>
            </a:extLst>
          </p:cNvPr>
          <p:cNvCxnSpPr>
            <a:cxnSpLocks/>
            <a:stCxn id="356" idx="0"/>
            <a:endCxn id="414" idx="0"/>
          </p:cNvCxnSpPr>
          <p:nvPr/>
        </p:nvCxnSpPr>
        <p:spPr>
          <a:xfrm>
            <a:off x="3376458" y="3694039"/>
            <a:ext cx="220398" cy="2427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16" name="NO.1 SUB 용접라인_S10_KEY ASSY 용접009">
            <a:extLst>
              <a:ext uri="{FF2B5EF4-FFF2-40B4-BE49-F238E27FC236}">
                <a16:creationId xmlns:a16="http://schemas.microsoft.com/office/drawing/2014/main" id="{871A4AE8-67C6-4E14-90A9-35CDED37E230}"/>
              </a:ext>
            </a:extLst>
          </p:cNvPr>
          <p:cNvCxnSpPr>
            <a:cxnSpLocks/>
            <a:stCxn id="358" idx="2"/>
            <a:endCxn id="414" idx="0"/>
          </p:cNvCxnSpPr>
          <p:nvPr/>
        </p:nvCxnSpPr>
        <p:spPr>
          <a:xfrm>
            <a:off x="3378185" y="3764809"/>
            <a:ext cx="218671" cy="17202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17" name="NO.1 SUB 용접라인_S10_KEY ASSY 용접009">
            <a:extLst>
              <a:ext uri="{FF2B5EF4-FFF2-40B4-BE49-F238E27FC236}">
                <a16:creationId xmlns:a16="http://schemas.microsoft.com/office/drawing/2014/main" id="{B3DF9504-C54D-4058-A4B8-F6520AC7B7A1}"/>
              </a:ext>
            </a:extLst>
          </p:cNvPr>
          <p:cNvCxnSpPr>
            <a:cxnSpLocks/>
            <a:stCxn id="353" idx="2"/>
            <a:endCxn id="414" idx="0"/>
          </p:cNvCxnSpPr>
          <p:nvPr/>
        </p:nvCxnSpPr>
        <p:spPr>
          <a:xfrm flipH="1">
            <a:off x="3596856" y="3693624"/>
            <a:ext cx="179225" cy="24320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18" name="NO.1 SUB 용접라인_S10_KEY ASSY 용접009">
            <a:extLst>
              <a:ext uri="{FF2B5EF4-FFF2-40B4-BE49-F238E27FC236}">
                <a16:creationId xmlns:a16="http://schemas.microsoft.com/office/drawing/2014/main" id="{21B56CB8-E91F-4FB9-ADCC-9538A880B69F}"/>
              </a:ext>
            </a:extLst>
          </p:cNvPr>
          <p:cNvCxnSpPr>
            <a:cxnSpLocks/>
            <a:stCxn id="359" idx="0"/>
            <a:endCxn id="414" idx="0"/>
          </p:cNvCxnSpPr>
          <p:nvPr/>
        </p:nvCxnSpPr>
        <p:spPr>
          <a:xfrm flipH="1">
            <a:off x="3596856" y="3780436"/>
            <a:ext cx="179226" cy="15639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9" name="NO.1 SUB 용접라인_S10_KEY ASSY 용접008">
            <a:extLst>
              <a:ext uri="{FF2B5EF4-FFF2-40B4-BE49-F238E27FC236}">
                <a16:creationId xmlns:a16="http://schemas.microsoft.com/office/drawing/2014/main" id="{84F04E4E-33FE-4A22-8DC9-E9C5B3555C36}"/>
              </a:ext>
            </a:extLst>
          </p:cNvPr>
          <p:cNvSpPr txBox="1"/>
          <p:nvPr/>
        </p:nvSpPr>
        <p:spPr>
          <a:xfrm>
            <a:off x="4082653" y="392631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4*27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420" name="NO.1 SUB 용접라인_S10_KEY ASSY 용접009">
            <a:extLst>
              <a:ext uri="{FF2B5EF4-FFF2-40B4-BE49-F238E27FC236}">
                <a16:creationId xmlns:a16="http://schemas.microsoft.com/office/drawing/2014/main" id="{B096B296-3A7C-40C1-ABCD-65CEC16D20F3}"/>
              </a:ext>
            </a:extLst>
          </p:cNvPr>
          <p:cNvCxnSpPr>
            <a:cxnSpLocks/>
            <a:stCxn id="354" idx="0"/>
            <a:endCxn id="419" idx="0"/>
          </p:cNvCxnSpPr>
          <p:nvPr/>
        </p:nvCxnSpPr>
        <p:spPr>
          <a:xfrm>
            <a:off x="4018980" y="3686668"/>
            <a:ext cx="197817" cy="23965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21" name="NO.1 SUB 용접라인_S10_KEY ASSY 용접009">
            <a:extLst>
              <a:ext uri="{FF2B5EF4-FFF2-40B4-BE49-F238E27FC236}">
                <a16:creationId xmlns:a16="http://schemas.microsoft.com/office/drawing/2014/main" id="{0EBBEA50-CAFB-43C6-B10C-AFD3ABA128DD}"/>
              </a:ext>
            </a:extLst>
          </p:cNvPr>
          <p:cNvCxnSpPr>
            <a:cxnSpLocks/>
            <a:stCxn id="360" idx="2"/>
            <a:endCxn id="419" idx="0"/>
          </p:cNvCxnSpPr>
          <p:nvPr/>
        </p:nvCxnSpPr>
        <p:spPr>
          <a:xfrm>
            <a:off x="4015404" y="3770921"/>
            <a:ext cx="201393" cy="15539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22" name="NO.1 SUB 용접라인_S10_KEY ASSY 용접009">
            <a:extLst>
              <a:ext uri="{FF2B5EF4-FFF2-40B4-BE49-F238E27FC236}">
                <a16:creationId xmlns:a16="http://schemas.microsoft.com/office/drawing/2014/main" id="{A566AE0B-17EE-4793-ADC8-76E9041B9FD4}"/>
              </a:ext>
            </a:extLst>
          </p:cNvPr>
          <p:cNvCxnSpPr>
            <a:cxnSpLocks/>
            <a:stCxn id="355" idx="2"/>
            <a:endCxn id="419" idx="0"/>
          </p:cNvCxnSpPr>
          <p:nvPr/>
        </p:nvCxnSpPr>
        <p:spPr>
          <a:xfrm flipH="1">
            <a:off x="4216797" y="3689950"/>
            <a:ext cx="189421" cy="23636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23" name="NO.1 SUB 용접라인_S10_KEY ASSY 용접009">
            <a:extLst>
              <a:ext uri="{FF2B5EF4-FFF2-40B4-BE49-F238E27FC236}">
                <a16:creationId xmlns:a16="http://schemas.microsoft.com/office/drawing/2014/main" id="{CB04874F-DE6C-4FB3-8069-62C65A4373CE}"/>
              </a:ext>
            </a:extLst>
          </p:cNvPr>
          <p:cNvCxnSpPr>
            <a:cxnSpLocks/>
            <a:stCxn id="361" idx="0"/>
            <a:endCxn id="419" idx="0"/>
          </p:cNvCxnSpPr>
          <p:nvPr/>
        </p:nvCxnSpPr>
        <p:spPr>
          <a:xfrm flipH="1">
            <a:off x="4216797" y="3773876"/>
            <a:ext cx="189421" cy="15244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424" name="图片 423">
            <a:extLst>
              <a:ext uri="{FF2B5EF4-FFF2-40B4-BE49-F238E27FC236}">
                <a16:creationId xmlns:a16="http://schemas.microsoft.com/office/drawing/2014/main" id="{064FC616-22AB-42D1-B138-D70E2CD271C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1938" y="5496372"/>
            <a:ext cx="306410" cy="252000"/>
          </a:xfrm>
          <a:prstGeom prst="rect">
            <a:avLst/>
          </a:prstGeom>
        </p:spPr>
      </p:pic>
      <p:sp>
        <p:nvSpPr>
          <p:cNvPr id="155" name="矩形 154">
            <a:extLst>
              <a:ext uri="{FF2B5EF4-FFF2-40B4-BE49-F238E27FC236}">
                <a16:creationId xmlns:a16="http://schemas.microsoft.com/office/drawing/2014/main" id="{5A65B08C-C9C4-458F-A0D1-183C8015988C}"/>
              </a:ext>
            </a:extLst>
          </p:cNvPr>
          <p:cNvSpPr/>
          <p:nvPr/>
        </p:nvSpPr>
        <p:spPr bwMode="auto">
          <a:xfrm rot="14152115" flipH="1">
            <a:off x="1719972" y="4748631"/>
            <a:ext cx="36000" cy="10146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76441A0A-CEA1-4384-9074-631C968B3A24}"/>
              </a:ext>
            </a:extLst>
          </p:cNvPr>
          <p:cNvSpPr/>
          <p:nvPr/>
        </p:nvSpPr>
        <p:spPr bwMode="auto">
          <a:xfrm rot="17832479" flipH="1">
            <a:off x="2633937" y="4721827"/>
            <a:ext cx="36000" cy="10146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AC4441CF-912A-4C8E-81FD-BB9D4147A0FB}"/>
              </a:ext>
            </a:extLst>
          </p:cNvPr>
          <p:cNvSpPr/>
          <p:nvPr/>
        </p:nvSpPr>
        <p:spPr bwMode="auto">
          <a:xfrm rot="13990707" flipH="1">
            <a:off x="3412949" y="4732515"/>
            <a:ext cx="45719" cy="10146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C41C1B49-E3D4-4181-8D11-7805AF73C8BC}"/>
              </a:ext>
            </a:extLst>
          </p:cNvPr>
          <p:cNvSpPr/>
          <p:nvPr/>
        </p:nvSpPr>
        <p:spPr bwMode="auto">
          <a:xfrm rot="15325147" flipH="1">
            <a:off x="4052261" y="4717510"/>
            <a:ext cx="45719" cy="10146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59" name="NO.1 SUB 용접라인_S10_KEY ASSY 용접009">
            <a:extLst>
              <a:ext uri="{FF2B5EF4-FFF2-40B4-BE49-F238E27FC236}">
                <a16:creationId xmlns:a16="http://schemas.microsoft.com/office/drawing/2014/main" id="{006B19BB-B4F5-4759-8BEA-BCFACAB36734}"/>
              </a:ext>
            </a:extLst>
          </p:cNvPr>
          <p:cNvCxnSpPr>
            <a:cxnSpLocks/>
            <a:stCxn id="155" idx="3"/>
            <a:endCxn id="377" idx="0"/>
          </p:cNvCxnSpPr>
          <p:nvPr/>
        </p:nvCxnSpPr>
        <p:spPr>
          <a:xfrm>
            <a:off x="1748072" y="4814263"/>
            <a:ext cx="530468" cy="14403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2" name="NO.1 SUB 용접라인_S10_KEY ASSY 용접009">
            <a:extLst>
              <a:ext uri="{FF2B5EF4-FFF2-40B4-BE49-F238E27FC236}">
                <a16:creationId xmlns:a16="http://schemas.microsoft.com/office/drawing/2014/main" id="{CA79C4F0-2415-4B02-A4E6-946C24FAED62}"/>
              </a:ext>
            </a:extLst>
          </p:cNvPr>
          <p:cNvCxnSpPr>
            <a:cxnSpLocks/>
            <a:stCxn id="156" idx="3"/>
            <a:endCxn id="377" idx="0"/>
          </p:cNvCxnSpPr>
          <p:nvPr/>
        </p:nvCxnSpPr>
        <p:spPr>
          <a:xfrm flipH="1">
            <a:off x="2278540" y="4788568"/>
            <a:ext cx="365167" cy="16972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5" name="NO.1 SUB 용접라인_S10_KEY ASSY 용접009">
            <a:extLst>
              <a:ext uri="{FF2B5EF4-FFF2-40B4-BE49-F238E27FC236}">
                <a16:creationId xmlns:a16="http://schemas.microsoft.com/office/drawing/2014/main" id="{74D410C9-AEE8-42A2-AE75-7F2C2E644347}"/>
              </a:ext>
            </a:extLst>
          </p:cNvPr>
          <p:cNvCxnSpPr>
            <a:cxnSpLocks/>
            <a:stCxn id="157" idx="3"/>
            <a:endCxn id="384" idx="0"/>
          </p:cNvCxnSpPr>
          <p:nvPr/>
        </p:nvCxnSpPr>
        <p:spPr>
          <a:xfrm>
            <a:off x="3449509" y="4801546"/>
            <a:ext cx="380362" cy="15336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8" name="NO.1 SUB 용접라인_S10_KEY ASSY 용접009">
            <a:extLst>
              <a:ext uri="{FF2B5EF4-FFF2-40B4-BE49-F238E27FC236}">
                <a16:creationId xmlns:a16="http://schemas.microsoft.com/office/drawing/2014/main" id="{383E253D-B639-48E2-AEFF-450066F08A15}"/>
              </a:ext>
            </a:extLst>
          </p:cNvPr>
          <p:cNvCxnSpPr>
            <a:cxnSpLocks/>
            <a:stCxn id="158" idx="0"/>
            <a:endCxn id="384" idx="0"/>
          </p:cNvCxnSpPr>
          <p:nvPr/>
        </p:nvCxnSpPr>
        <p:spPr>
          <a:xfrm flipH="1">
            <a:off x="3829871" y="4781015"/>
            <a:ext cx="196151" cy="17389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1" name="矩形 170">
            <a:extLst>
              <a:ext uri="{FF2B5EF4-FFF2-40B4-BE49-F238E27FC236}">
                <a16:creationId xmlns:a16="http://schemas.microsoft.com/office/drawing/2014/main" id="{40307AD0-6BDE-47B9-824C-CE3AE66D6C45}"/>
              </a:ext>
            </a:extLst>
          </p:cNvPr>
          <p:cNvSpPr/>
          <p:nvPr/>
        </p:nvSpPr>
        <p:spPr bwMode="auto">
          <a:xfrm flipH="1">
            <a:off x="1511106" y="3572043"/>
            <a:ext cx="36000" cy="5206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E820B8BD-E6D9-4350-B5A5-C89CA31A050C}"/>
              </a:ext>
            </a:extLst>
          </p:cNvPr>
          <p:cNvSpPr/>
          <p:nvPr/>
        </p:nvSpPr>
        <p:spPr bwMode="auto">
          <a:xfrm flipH="1">
            <a:off x="2849311" y="3572043"/>
            <a:ext cx="36000" cy="5206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3" name="NO.1 SUB 용접라인_S10_KEY ASSY 용접008">
            <a:extLst>
              <a:ext uri="{FF2B5EF4-FFF2-40B4-BE49-F238E27FC236}">
                <a16:creationId xmlns:a16="http://schemas.microsoft.com/office/drawing/2014/main" id="{AB7E347A-3B5C-4658-80BB-96C800C8FCDF}"/>
              </a:ext>
            </a:extLst>
          </p:cNvPr>
          <p:cNvSpPr txBox="1"/>
          <p:nvPr/>
        </p:nvSpPr>
        <p:spPr>
          <a:xfrm>
            <a:off x="2090808" y="386757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74" name="NO.1 SUB 용접라인_S10_KEY ASSY 용접009">
            <a:extLst>
              <a:ext uri="{FF2B5EF4-FFF2-40B4-BE49-F238E27FC236}">
                <a16:creationId xmlns:a16="http://schemas.microsoft.com/office/drawing/2014/main" id="{1CF4E497-7269-43A0-A671-574958A61484}"/>
              </a:ext>
            </a:extLst>
          </p:cNvPr>
          <p:cNvCxnSpPr>
            <a:cxnSpLocks/>
            <a:stCxn id="171" idx="1"/>
            <a:endCxn id="173" idx="0"/>
          </p:cNvCxnSpPr>
          <p:nvPr/>
        </p:nvCxnSpPr>
        <p:spPr>
          <a:xfrm>
            <a:off x="1547106" y="3598077"/>
            <a:ext cx="677846" cy="26949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5" name="NO.1 SUB 용접라인_S10_KEY ASSY 용접009">
            <a:extLst>
              <a:ext uri="{FF2B5EF4-FFF2-40B4-BE49-F238E27FC236}">
                <a16:creationId xmlns:a16="http://schemas.microsoft.com/office/drawing/2014/main" id="{285F1C27-AF92-4BEB-8DCE-5972C31BF1AF}"/>
              </a:ext>
            </a:extLst>
          </p:cNvPr>
          <p:cNvCxnSpPr>
            <a:cxnSpLocks/>
            <a:stCxn id="172" idx="3"/>
            <a:endCxn id="173" idx="0"/>
          </p:cNvCxnSpPr>
          <p:nvPr/>
        </p:nvCxnSpPr>
        <p:spPr>
          <a:xfrm flipH="1">
            <a:off x="2224952" y="3598077"/>
            <a:ext cx="624359" cy="26949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208DF8ED-D30E-4A4B-B825-E64A736D6E1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84317" y="5712629"/>
            <a:ext cx="306921" cy="29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6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底支架焊道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8148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A6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宽车副司机座椅底支架总成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A6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中宽车副司机座椅底支架总成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340mm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236mm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0768A451-212E-40FD-979A-A44FF2712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74" y="1124274"/>
            <a:ext cx="2044224" cy="1260000"/>
          </a:xfrm>
          <a:prstGeom prst="rect">
            <a:avLst/>
          </a:prstGeom>
        </p:spPr>
      </p:pic>
      <p:pic>
        <p:nvPicPr>
          <p:cNvPr id="143" name="图片 142">
            <a:extLst>
              <a:ext uri="{FF2B5EF4-FFF2-40B4-BE49-F238E27FC236}">
                <a16:creationId xmlns:a16="http://schemas.microsoft.com/office/drawing/2014/main" id="{C1AB0C8A-9DBF-485A-B7D3-D0AB0E8C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32973" y="1124274"/>
            <a:ext cx="2044224" cy="1260000"/>
          </a:xfrm>
          <a:prstGeom prst="rect">
            <a:avLst/>
          </a:prstGeom>
        </p:spPr>
      </p:pic>
      <p:sp>
        <p:nvSpPr>
          <p:cNvPr id="170" name="矩形 169">
            <a:extLst>
              <a:ext uri="{FF2B5EF4-FFF2-40B4-BE49-F238E27FC236}">
                <a16:creationId xmlns:a16="http://schemas.microsoft.com/office/drawing/2014/main" id="{C4D08A2E-729D-465C-890C-BDC2379E2DAB}"/>
              </a:ext>
            </a:extLst>
          </p:cNvPr>
          <p:cNvSpPr/>
          <p:nvPr/>
        </p:nvSpPr>
        <p:spPr bwMode="auto">
          <a:xfrm rot="18194381" flipH="1">
            <a:off x="4412889" y="146543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0CC091D3-C7E0-4623-B29D-E423D682BE49}"/>
              </a:ext>
            </a:extLst>
          </p:cNvPr>
          <p:cNvSpPr/>
          <p:nvPr/>
        </p:nvSpPr>
        <p:spPr bwMode="auto">
          <a:xfrm rot="18159628" flipH="1">
            <a:off x="4600444" y="157348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7C13B966-2ECE-4706-8CB2-E9357F4E393D}"/>
              </a:ext>
            </a:extLst>
          </p:cNvPr>
          <p:cNvSpPr/>
          <p:nvPr/>
        </p:nvSpPr>
        <p:spPr bwMode="auto">
          <a:xfrm rot="7552936" flipH="1">
            <a:off x="4209510" y="131193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96" name="NO.1 SUB 용접라인_S10_KEY ASSY 용접009">
            <a:extLst>
              <a:ext uri="{FF2B5EF4-FFF2-40B4-BE49-F238E27FC236}">
                <a16:creationId xmlns:a16="http://schemas.microsoft.com/office/drawing/2014/main" id="{34367C3B-5FF9-4785-904C-2A679B72E071}"/>
              </a:ext>
            </a:extLst>
          </p:cNvPr>
          <p:cNvCxnSpPr>
            <a:cxnSpLocks/>
            <a:stCxn id="307" idx="3"/>
            <a:endCxn id="186" idx="3"/>
          </p:cNvCxnSpPr>
          <p:nvPr/>
        </p:nvCxnSpPr>
        <p:spPr>
          <a:xfrm flipV="1">
            <a:off x="3573613" y="1623293"/>
            <a:ext cx="1035117" cy="23517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9" name="NO.1 SUB 용접라인_S10_KEY ASSY 용접009">
            <a:extLst>
              <a:ext uri="{FF2B5EF4-FFF2-40B4-BE49-F238E27FC236}">
                <a16:creationId xmlns:a16="http://schemas.microsoft.com/office/drawing/2014/main" id="{C88A74CF-67D3-4868-897A-421E8917FBDA}"/>
              </a:ext>
            </a:extLst>
          </p:cNvPr>
          <p:cNvCxnSpPr>
            <a:cxnSpLocks/>
            <a:stCxn id="307" idx="3"/>
            <a:endCxn id="187" idx="1"/>
          </p:cNvCxnSpPr>
          <p:nvPr/>
        </p:nvCxnSpPr>
        <p:spPr>
          <a:xfrm flipV="1">
            <a:off x="3573613" y="1361167"/>
            <a:ext cx="643347" cy="49729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7" name="NO.1 SUB 용접라인_S10_KEY ASSY 용접008">
            <a:extLst>
              <a:ext uri="{FF2B5EF4-FFF2-40B4-BE49-F238E27FC236}">
                <a16:creationId xmlns:a16="http://schemas.microsoft.com/office/drawing/2014/main" id="{285FD943-856C-402A-B2F8-98482F4F41FC}"/>
              </a:ext>
            </a:extLst>
          </p:cNvPr>
          <p:cNvSpPr txBox="1"/>
          <p:nvPr/>
        </p:nvSpPr>
        <p:spPr>
          <a:xfrm>
            <a:off x="3305326" y="178385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54" name="NO.1 SUB 용접라인_S10_KEY ASSY 용접009">
            <a:extLst>
              <a:ext uri="{FF2B5EF4-FFF2-40B4-BE49-F238E27FC236}">
                <a16:creationId xmlns:a16="http://schemas.microsoft.com/office/drawing/2014/main" id="{D609C9CA-FBEB-4FF0-81D4-81FE48E51BB8}"/>
              </a:ext>
            </a:extLst>
          </p:cNvPr>
          <p:cNvCxnSpPr>
            <a:cxnSpLocks/>
            <a:stCxn id="307" idx="3"/>
            <a:endCxn id="170" idx="3"/>
          </p:cNvCxnSpPr>
          <p:nvPr/>
        </p:nvCxnSpPr>
        <p:spPr>
          <a:xfrm flipV="1">
            <a:off x="3573613" y="1515141"/>
            <a:ext cx="847409" cy="34332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6" name="矩形 155">
            <a:extLst>
              <a:ext uri="{FF2B5EF4-FFF2-40B4-BE49-F238E27FC236}">
                <a16:creationId xmlns:a16="http://schemas.microsoft.com/office/drawing/2014/main" id="{4672F502-59B5-4B06-8961-A0ED0D7FD60C}"/>
              </a:ext>
            </a:extLst>
          </p:cNvPr>
          <p:cNvSpPr/>
          <p:nvPr/>
        </p:nvSpPr>
        <p:spPr bwMode="auto">
          <a:xfrm rot="14149348" flipH="1">
            <a:off x="2638585" y="130524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AB91672F-3D79-4144-A1A3-FA0BACED2422}"/>
              </a:ext>
            </a:extLst>
          </p:cNvPr>
          <p:cNvSpPr/>
          <p:nvPr/>
        </p:nvSpPr>
        <p:spPr bwMode="auto">
          <a:xfrm rot="14149348" flipH="1">
            <a:off x="2407513" y="146574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5DB07D2C-2318-4A15-97F7-7B744BF31AB9}"/>
              </a:ext>
            </a:extLst>
          </p:cNvPr>
          <p:cNvSpPr/>
          <p:nvPr/>
        </p:nvSpPr>
        <p:spPr bwMode="auto">
          <a:xfrm rot="14149348" flipH="1">
            <a:off x="2196520" y="158454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60" name="NO.1 SUB 용접라인_S10_KEY ASSY 용접009">
            <a:extLst>
              <a:ext uri="{FF2B5EF4-FFF2-40B4-BE49-F238E27FC236}">
                <a16:creationId xmlns:a16="http://schemas.microsoft.com/office/drawing/2014/main" id="{EC3F3267-96F5-4ED9-B14B-C83D1D777F93}"/>
              </a:ext>
            </a:extLst>
          </p:cNvPr>
          <p:cNvCxnSpPr>
            <a:cxnSpLocks/>
            <a:stCxn id="156" idx="3"/>
            <a:endCxn id="307" idx="1"/>
          </p:cNvCxnSpPr>
          <p:nvPr/>
        </p:nvCxnSpPr>
        <p:spPr>
          <a:xfrm>
            <a:off x="2666697" y="1354784"/>
            <a:ext cx="638629" cy="5036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2" name="NO.1 SUB 용접라인_S10_KEY ASSY 용접009">
            <a:extLst>
              <a:ext uri="{FF2B5EF4-FFF2-40B4-BE49-F238E27FC236}">
                <a16:creationId xmlns:a16="http://schemas.microsoft.com/office/drawing/2014/main" id="{B4438B03-5868-448E-B04C-CA941D0BB3DF}"/>
              </a:ext>
            </a:extLst>
          </p:cNvPr>
          <p:cNvCxnSpPr>
            <a:cxnSpLocks/>
            <a:stCxn id="307" idx="1"/>
            <a:endCxn id="157" idx="3"/>
          </p:cNvCxnSpPr>
          <p:nvPr/>
        </p:nvCxnSpPr>
        <p:spPr>
          <a:xfrm flipH="1" flipV="1">
            <a:off x="2435625" y="1515285"/>
            <a:ext cx="869701" cy="34318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3" name="NO.1 SUB 용접라인_S10_KEY ASSY 용접009">
            <a:extLst>
              <a:ext uri="{FF2B5EF4-FFF2-40B4-BE49-F238E27FC236}">
                <a16:creationId xmlns:a16="http://schemas.microsoft.com/office/drawing/2014/main" id="{C34C79C7-64A5-4B37-8787-965942D9C5C8}"/>
              </a:ext>
            </a:extLst>
          </p:cNvPr>
          <p:cNvCxnSpPr>
            <a:cxnSpLocks/>
            <a:stCxn id="307" idx="1"/>
            <a:endCxn id="159" idx="3"/>
          </p:cNvCxnSpPr>
          <p:nvPr/>
        </p:nvCxnSpPr>
        <p:spPr>
          <a:xfrm flipH="1" flipV="1">
            <a:off x="2224632" y="1634083"/>
            <a:ext cx="1080694" cy="22438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47" name="图片 46">
            <a:extLst>
              <a:ext uri="{FF2B5EF4-FFF2-40B4-BE49-F238E27FC236}">
                <a16:creationId xmlns:a16="http://schemas.microsoft.com/office/drawing/2014/main" id="{00000000-0008-0000-0200-000029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95" y="5363893"/>
            <a:ext cx="495061" cy="26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00000000-0008-0000-0200-00002A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97" y="5380344"/>
            <a:ext cx="652670" cy="23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0000000-0008-0000-0200-00002B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25" y="5444779"/>
            <a:ext cx="657226" cy="1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00000000-0008-0000-0200-00002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30" y="5397429"/>
            <a:ext cx="420730" cy="2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00000000-0008-0000-0200-00002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303" y="5419152"/>
            <a:ext cx="533400" cy="13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00000000-0008-0000-0200-00002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09" y="5627719"/>
            <a:ext cx="533400" cy="13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64B8B0B6-0945-4A7A-A97E-B90E439FC6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2472" y="5380524"/>
            <a:ext cx="221787" cy="144000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0D6D7027-FEC8-4042-BFEC-9A59105ED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2472" y="5606922"/>
            <a:ext cx="221787" cy="144000"/>
          </a:xfrm>
          <a:prstGeom prst="rect">
            <a:avLst/>
          </a:prstGeom>
        </p:spPr>
      </p:pic>
      <p:sp>
        <p:nvSpPr>
          <p:cNvPr id="62" name="矩形 61">
            <a:extLst>
              <a:ext uri="{FF2B5EF4-FFF2-40B4-BE49-F238E27FC236}">
                <a16:creationId xmlns:a16="http://schemas.microsoft.com/office/drawing/2014/main" id="{0B1F6E4E-4693-4261-8436-932915460001}"/>
              </a:ext>
            </a:extLst>
          </p:cNvPr>
          <p:cNvSpPr/>
          <p:nvPr/>
        </p:nvSpPr>
        <p:spPr bwMode="auto">
          <a:xfrm rot="14149348" flipH="1">
            <a:off x="1982679" y="172917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219FA044-E01E-462D-B8E4-D3F13F56D523}"/>
              </a:ext>
            </a:extLst>
          </p:cNvPr>
          <p:cNvSpPr/>
          <p:nvPr/>
        </p:nvSpPr>
        <p:spPr bwMode="auto">
          <a:xfrm rot="14149348" flipH="1">
            <a:off x="1733418" y="187024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25DEE2E-BB3E-4F0D-979D-D7CF9BE10518}"/>
              </a:ext>
            </a:extLst>
          </p:cNvPr>
          <p:cNvSpPr/>
          <p:nvPr/>
        </p:nvSpPr>
        <p:spPr bwMode="auto">
          <a:xfrm rot="14149348" flipH="1">
            <a:off x="2136974" y="227657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AD7F979E-EA9B-4E4B-AC70-62C6B047623B}"/>
              </a:ext>
            </a:extLst>
          </p:cNvPr>
          <p:cNvSpPr/>
          <p:nvPr/>
        </p:nvSpPr>
        <p:spPr bwMode="auto">
          <a:xfrm rot="14149348" flipH="1">
            <a:off x="3305681" y="160287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67DBD1C1-8023-4CDD-BBC3-AEDB69D2BE15}"/>
              </a:ext>
            </a:extLst>
          </p:cNvPr>
          <p:cNvSpPr/>
          <p:nvPr/>
        </p:nvSpPr>
        <p:spPr bwMode="auto">
          <a:xfrm rot="7552936" flipH="1">
            <a:off x="4852359" y="172864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789489E6-1908-4AAB-874E-95FA13C07B46}"/>
              </a:ext>
            </a:extLst>
          </p:cNvPr>
          <p:cNvSpPr/>
          <p:nvPr/>
        </p:nvSpPr>
        <p:spPr bwMode="auto">
          <a:xfrm rot="7552936" flipH="1">
            <a:off x="5109366" y="188618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7E28CD59-496E-421F-92F3-A4721E6B4FB8}"/>
              </a:ext>
            </a:extLst>
          </p:cNvPr>
          <p:cNvSpPr/>
          <p:nvPr/>
        </p:nvSpPr>
        <p:spPr bwMode="auto">
          <a:xfrm rot="7552936" flipH="1">
            <a:off x="4712609" y="227368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808F4A68-58CD-42BD-B635-D4E805B9292E}"/>
              </a:ext>
            </a:extLst>
          </p:cNvPr>
          <p:cNvSpPr/>
          <p:nvPr/>
        </p:nvSpPr>
        <p:spPr bwMode="auto">
          <a:xfrm rot="7552936" flipH="1">
            <a:off x="3523725" y="160340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75" name="NO.1 SUB 용접라인_S10_KEY ASSY 용접009">
            <a:extLst>
              <a:ext uri="{FF2B5EF4-FFF2-40B4-BE49-F238E27FC236}">
                <a16:creationId xmlns:a16="http://schemas.microsoft.com/office/drawing/2014/main" id="{0B275622-C8BD-4F25-8466-DA734B7C969E}"/>
              </a:ext>
            </a:extLst>
          </p:cNvPr>
          <p:cNvCxnSpPr>
            <a:cxnSpLocks/>
            <a:stCxn id="70" idx="3"/>
            <a:endCxn id="307" idx="0"/>
          </p:cNvCxnSpPr>
          <p:nvPr/>
        </p:nvCxnSpPr>
        <p:spPr>
          <a:xfrm>
            <a:off x="3333793" y="1652412"/>
            <a:ext cx="105677" cy="13144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6" name="NO.1 SUB 용접라인_S10_KEY ASSY 용접009">
            <a:extLst>
              <a:ext uri="{FF2B5EF4-FFF2-40B4-BE49-F238E27FC236}">
                <a16:creationId xmlns:a16="http://schemas.microsoft.com/office/drawing/2014/main" id="{5CE4A7F7-EFFD-47D6-99F7-6B19F5845A8F}"/>
              </a:ext>
            </a:extLst>
          </p:cNvPr>
          <p:cNvCxnSpPr>
            <a:cxnSpLocks/>
            <a:stCxn id="74" idx="1"/>
            <a:endCxn id="307" idx="0"/>
          </p:cNvCxnSpPr>
          <p:nvPr/>
        </p:nvCxnSpPr>
        <p:spPr>
          <a:xfrm flipH="1">
            <a:off x="3439470" y="1652642"/>
            <a:ext cx="91705" cy="13121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7" name="NO.1 SUB 용접라인_S10_KEY ASSY 용접009">
            <a:extLst>
              <a:ext uri="{FF2B5EF4-FFF2-40B4-BE49-F238E27FC236}">
                <a16:creationId xmlns:a16="http://schemas.microsoft.com/office/drawing/2014/main" id="{E48560B8-01CF-41D7-AC47-96A09FDD2720}"/>
              </a:ext>
            </a:extLst>
          </p:cNvPr>
          <p:cNvCxnSpPr>
            <a:cxnSpLocks/>
            <a:stCxn id="71" idx="1"/>
            <a:endCxn id="132" idx="2"/>
          </p:cNvCxnSpPr>
          <p:nvPr/>
        </p:nvCxnSpPr>
        <p:spPr>
          <a:xfrm flipV="1">
            <a:off x="4859809" y="1565983"/>
            <a:ext cx="240400" cy="21189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8" name="NO.1 SUB 용접라인_S10_KEY ASSY 용접009">
            <a:extLst>
              <a:ext uri="{FF2B5EF4-FFF2-40B4-BE49-F238E27FC236}">
                <a16:creationId xmlns:a16="http://schemas.microsoft.com/office/drawing/2014/main" id="{3736352D-CD4A-4332-9101-1DF87CD76302}"/>
              </a:ext>
            </a:extLst>
          </p:cNvPr>
          <p:cNvCxnSpPr>
            <a:cxnSpLocks/>
            <a:stCxn id="72" idx="1"/>
            <a:endCxn id="132" idx="2"/>
          </p:cNvCxnSpPr>
          <p:nvPr/>
        </p:nvCxnSpPr>
        <p:spPr>
          <a:xfrm flipH="1" flipV="1">
            <a:off x="5100209" y="1565983"/>
            <a:ext cx="16607" cy="36944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9" name="NO.1 SUB 용접라인_S10_KEY ASSY 용접009">
            <a:extLst>
              <a:ext uri="{FF2B5EF4-FFF2-40B4-BE49-F238E27FC236}">
                <a16:creationId xmlns:a16="http://schemas.microsoft.com/office/drawing/2014/main" id="{D8E70F9C-474C-427A-8C5B-1A374D11F44D}"/>
              </a:ext>
            </a:extLst>
          </p:cNvPr>
          <p:cNvCxnSpPr>
            <a:cxnSpLocks/>
            <a:stCxn id="73" idx="3"/>
            <a:endCxn id="307" idx="3"/>
          </p:cNvCxnSpPr>
          <p:nvPr/>
        </p:nvCxnSpPr>
        <p:spPr>
          <a:xfrm flipH="1" flipV="1">
            <a:off x="3573613" y="1858466"/>
            <a:ext cx="1167546" cy="43528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2" name="NO.1 SUB 용접라인_S10_KEY ASSY 용접009">
            <a:extLst>
              <a:ext uri="{FF2B5EF4-FFF2-40B4-BE49-F238E27FC236}">
                <a16:creationId xmlns:a16="http://schemas.microsoft.com/office/drawing/2014/main" id="{E674F93D-E146-432B-A9AD-2154C377B7E8}"/>
              </a:ext>
            </a:extLst>
          </p:cNvPr>
          <p:cNvCxnSpPr>
            <a:cxnSpLocks/>
            <a:stCxn id="135" idx="2"/>
            <a:endCxn id="68" idx="3"/>
          </p:cNvCxnSpPr>
          <p:nvPr/>
        </p:nvCxnSpPr>
        <p:spPr>
          <a:xfrm>
            <a:off x="1731613" y="1468590"/>
            <a:ext cx="29917" cy="45119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5" name="NO.1 SUB 용접라인_S10_KEY ASSY 용접009">
            <a:extLst>
              <a:ext uri="{FF2B5EF4-FFF2-40B4-BE49-F238E27FC236}">
                <a16:creationId xmlns:a16="http://schemas.microsoft.com/office/drawing/2014/main" id="{07A3EF66-85E8-4FA2-BC59-3FF4A952A50B}"/>
              </a:ext>
            </a:extLst>
          </p:cNvPr>
          <p:cNvCxnSpPr>
            <a:cxnSpLocks/>
            <a:stCxn id="135" idx="2"/>
            <a:endCxn id="62" idx="3"/>
          </p:cNvCxnSpPr>
          <p:nvPr/>
        </p:nvCxnSpPr>
        <p:spPr>
          <a:xfrm>
            <a:off x="1731613" y="1468590"/>
            <a:ext cx="279178" cy="31012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8" name="NO.1 SUB 용접라인_S10_KEY ASSY 용접009">
            <a:extLst>
              <a:ext uri="{FF2B5EF4-FFF2-40B4-BE49-F238E27FC236}">
                <a16:creationId xmlns:a16="http://schemas.microsoft.com/office/drawing/2014/main" id="{307F486B-28D4-4B05-AE4C-CB38C90B60CB}"/>
              </a:ext>
            </a:extLst>
          </p:cNvPr>
          <p:cNvCxnSpPr>
            <a:cxnSpLocks/>
            <a:stCxn id="307" idx="1"/>
            <a:endCxn id="69" idx="2"/>
          </p:cNvCxnSpPr>
          <p:nvPr/>
        </p:nvCxnSpPr>
        <p:spPr>
          <a:xfrm flipH="1">
            <a:off x="2183641" y="1858466"/>
            <a:ext cx="1121685" cy="43329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30738FAF-EA7D-4C88-BDB8-61C386D4B3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2208" y="1133114"/>
            <a:ext cx="1966323" cy="2752134"/>
          </a:xfrm>
          <a:prstGeom prst="rect">
            <a:avLst/>
          </a:prstGeom>
        </p:spPr>
      </p:pic>
      <p:sp>
        <p:nvSpPr>
          <p:cNvPr id="202" name="矩形 201">
            <a:extLst>
              <a:ext uri="{FF2B5EF4-FFF2-40B4-BE49-F238E27FC236}">
                <a16:creationId xmlns:a16="http://schemas.microsoft.com/office/drawing/2014/main" id="{56501443-8DB9-480B-99B1-C8560B374FC0}"/>
              </a:ext>
            </a:extLst>
          </p:cNvPr>
          <p:cNvSpPr/>
          <p:nvPr/>
        </p:nvSpPr>
        <p:spPr bwMode="auto">
          <a:xfrm rot="10800000" flipH="1">
            <a:off x="6794949" y="217581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03" name="矩形 202">
            <a:extLst>
              <a:ext uri="{FF2B5EF4-FFF2-40B4-BE49-F238E27FC236}">
                <a16:creationId xmlns:a16="http://schemas.microsoft.com/office/drawing/2014/main" id="{09BECB89-1BF2-48C5-A584-2B43CF2D8CC5}"/>
              </a:ext>
            </a:extLst>
          </p:cNvPr>
          <p:cNvSpPr/>
          <p:nvPr/>
        </p:nvSpPr>
        <p:spPr bwMode="auto">
          <a:xfrm flipH="1">
            <a:off x="7829751" y="218558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04" name="矩形 203">
            <a:extLst>
              <a:ext uri="{FF2B5EF4-FFF2-40B4-BE49-F238E27FC236}">
                <a16:creationId xmlns:a16="http://schemas.microsoft.com/office/drawing/2014/main" id="{38DA8144-0750-4083-8A42-13F5CD7E48D7}"/>
              </a:ext>
            </a:extLst>
          </p:cNvPr>
          <p:cNvSpPr/>
          <p:nvPr/>
        </p:nvSpPr>
        <p:spPr bwMode="auto">
          <a:xfrm flipH="1">
            <a:off x="6592517" y="370988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05" name="NO.1 SUB 용접라인_S10_KEY ASSY 용접009">
            <a:extLst>
              <a:ext uri="{FF2B5EF4-FFF2-40B4-BE49-F238E27FC236}">
                <a16:creationId xmlns:a16="http://schemas.microsoft.com/office/drawing/2014/main" id="{9AB51800-F15E-4EB9-AAA1-C4E09F057D4F}"/>
              </a:ext>
            </a:extLst>
          </p:cNvPr>
          <p:cNvCxnSpPr>
            <a:cxnSpLocks/>
            <a:stCxn id="202" idx="3"/>
            <a:endCxn id="209" idx="0"/>
          </p:cNvCxnSpPr>
          <p:nvPr/>
        </p:nvCxnSpPr>
        <p:spPr>
          <a:xfrm>
            <a:off x="6830949" y="2210467"/>
            <a:ext cx="488443" cy="63805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6" name="NO.1 SUB 용접라인_S10_KEY ASSY 용접009">
            <a:extLst>
              <a:ext uri="{FF2B5EF4-FFF2-40B4-BE49-F238E27FC236}">
                <a16:creationId xmlns:a16="http://schemas.microsoft.com/office/drawing/2014/main" id="{77E0FDA1-CFD9-482F-B9B3-10F70F4D6B47}"/>
              </a:ext>
            </a:extLst>
          </p:cNvPr>
          <p:cNvCxnSpPr>
            <a:cxnSpLocks/>
            <a:stCxn id="210" idx="1"/>
            <a:endCxn id="209" idx="2"/>
          </p:cNvCxnSpPr>
          <p:nvPr/>
        </p:nvCxnSpPr>
        <p:spPr>
          <a:xfrm flipH="1" flipV="1">
            <a:off x="7319392" y="2997748"/>
            <a:ext cx="513928" cy="73467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7" name="NO.1 SUB 용접라인_S10_KEY ASSY 용접009">
            <a:extLst>
              <a:ext uri="{FF2B5EF4-FFF2-40B4-BE49-F238E27FC236}">
                <a16:creationId xmlns:a16="http://schemas.microsoft.com/office/drawing/2014/main" id="{AED8437B-B762-41FF-8BA8-47298AA8F75C}"/>
              </a:ext>
            </a:extLst>
          </p:cNvPr>
          <p:cNvCxnSpPr>
            <a:cxnSpLocks/>
            <a:stCxn id="204" idx="1"/>
            <a:endCxn id="209" idx="2"/>
          </p:cNvCxnSpPr>
          <p:nvPr/>
        </p:nvCxnSpPr>
        <p:spPr>
          <a:xfrm flipV="1">
            <a:off x="6628517" y="2997748"/>
            <a:ext cx="690875" cy="74679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8" name="NO.1 SUB 용접라인_S10_KEY ASSY 용접009">
            <a:extLst>
              <a:ext uri="{FF2B5EF4-FFF2-40B4-BE49-F238E27FC236}">
                <a16:creationId xmlns:a16="http://schemas.microsoft.com/office/drawing/2014/main" id="{495DFCAE-7479-41F7-8608-57DADEECC842}"/>
              </a:ext>
            </a:extLst>
          </p:cNvPr>
          <p:cNvCxnSpPr>
            <a:cxnSpLocks/>
            <a:stCxn id="203" idx="3"/>
            <a:endCxn id="209" idx="0"/>
          </p:cNvCxnSpPr>
          <p:nvPr/>
        </p:nvCxnSpPr>
        <p:spPr>
          <a:xfrm flipH="1">
            <a:off x="7319392" y="2220240"/>
            <a:ext cx="510359" cy="62828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9" name="NO.1 SUB 용접라인_S10_KEY ASSY 용접008">
            <a:extLst>
              <a:ext uri="{FF2B5EF4-FFF2-40B4-BE49-F238E27FC236}">
                <a16:creationId xmlns:a16="http://schemas.microsoft.com/office/drawing/2014/main" id="{AAD6A4AD-394A-407A-8F6B-C3C97AF3061E}"/>
              </a:ext>
            </a:extLst>
          </p:cNvPr>
          <p:cNvSpPr txBox="1"/>
          <p:nvPr/>
        </p:nvSpPr>
        <p:spPr>
          <a:xfrm>
            <a:off x="7185248" y="284852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8*15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CA3F26FC-EFC0-4B81-B191-010FC13F6033}"/>
              </a:ext>
            </a:extLst>
          </p:cNvPr>
          <p:cNvSpPr/>
          <p:nvPr/>
        </p:nvSpPr>
        <p:spPr bwMode="auto">
          <a:xfrm rot="10800000" flipH="1">
            <a:off x="7833320" y="369777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888217AE-8ACD-4B69-9BE4-33E7F05E9B36}"/>
              </a:ext>
            </a:extLst>
          </p:cNvPr>
          <p:cNvSpPr/>
          <p:nvPr/>
        </p:nvSpPr>
        <p:spPr bwMode="auto">
          <a:xfrm flipH="1">
            <a:off x="7829751" y="270824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D460E36A-0690-4971-91F8-4FF7F00033DF}"/>
              </a:ext>
            </a:extLst>
          </p:cNvPr>
          <p:cNvSpPr/>
          <p:nvPr/>
        </p:nvSpPr>
        <p:spPr bwMode="auto">
          <a:xfrm flipH="1">
            <a:off x="7829751" y="335195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B01678E0-5244-4068-976B-5688A4DA0664}"/>
              </a:ext>
            </a:extLst>
          </p:cNvPr>
          <p:cNvSpPr/>
          <p:nvPr/>
        </p:nvSpPr>
        <p:spPr bwMode="auto">
          <a:xfrm flipH="1">
            <a:off x="6784209" y="338660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73DA2788-5D81-4B96-9DD7-C7959D842478}"/>
              </a:ext>
            </a:extLst>
          </p:cNvPr>
          <p:cNvSpPr/>
          <p:nvPr/>
        </p:nvSpPr>
        <p:spPr bwMode="auto">
          <a:xfrm flipH="1">
            <a:off x="6784209" y="270555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06" name="NO.1 SUB 용접라인_S10_KEY ASSY 용접009">
            <a:extLst>
              <a:ext uri="{FF2B5EF4-FFF2-40B4-BE49-F238E27FC236}">
                <a16:creationId xmlns:a16="http://schemas.microsoft.com/office/drawing/2014/main" id="{090A4370-5E1F-4DDE-BBA9-A8ACF9A0E973}"/>
              </a:ext>
            </a:extLst>
          </p:cNvPr>
          <p:cNvCxnSpPr>
            <a:cxnSpLocks/>
            <a:stCxn id="100" idx="1"/>
            <a:endCxn id="209" idx="2"/>
          </p:cNvCxnSpPr>
          <p:nvPr/>
        </p:nvCxnSpPr>
        <p:spPr>
          <a:xfrm flipV="1">
            <a:off x="6820209" y="2997748"/>
            <a:ext cx="499183" cy="42351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9" name="NO.1 SUB 용접라인_S10_KEY ASSY 용접009">
            <a:extLst>
              <a:ext uri="{FF2B5EF4-FFF2-40B4-BE49-F238E27FC236}">
                <a16:creationId xmlns:a16="http://schemas.microsoft.com/office/drawing/2014/main" id="{409EAD8B-F5C7-4932-A9E7-D1B255E0CC00}"/>
              </a:ext>
            </a:extLst>
          </p:cNvPr>
          <p:cNvCxnSpPr>
            <a:cxnSpLocks/>
            <a:stCxn id="99" idx="3"/>
            <a:endCxn id="209" idx="2"/>
          </p:cNvCxnSpPr>
          <p:nvPr/>
        </p:nvCxnSpPr>
        <p:spPr>
          <a:xfrm flipH="1" flipV="1">
            <a:off x="7319392" y="2997748"/>
            <a:ext cx="510359" cy="38886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2" name="NO.1 SUB 용접라인_S10_KEY ASSY 용접009">
            <a:extLst>
              <a:ext uri="{FF2B5EF4-FFF2-40B4-BE49-F238E27FC236}">
                <a16:creationId xmlns:a16="http://schemas.microsoft.com/office/drawing/2014/main" id="{F49E9405-7C45-47E2-A60A-E932E7F11D5F}"/>
              </a:ext>
            </a:extLst>
          </p:cNvPr>
          <p:cNvCxnSpPr>
            <a:cxnSpLocks/>
            <a:stCxn id="101" idx="1"/>
            <a:endCxn id="209" idx="0"/>
          </p:cNvCxnSpPr>
          <p:nvPr/>
        </p:nvCxnSpPr>
        <p:spPr>
          <a:xfrm>
            <a:off x="6820209" y="2740201"/>
            <a:ext cx="499183" cy="10832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5" name="NO.1 SUB 용접라인_S10_KEY ASSY 용접009">
            <a:extLst>
              <a:ext uri="{FF2B5EF4-FFF2-40B4-BE49-F238E27FC236}">
                <a16:creationId xmlns:a16="http://schemas.microsoft.com/office/drawing/2014/main" id="{92A7D040-DF99-4E3E-9009-C45F07744046}"/>
              </a:ext>
            </a:extLst>
          </p:cNvPr>
          <p:cNvCxnSpPr>
            <a:cxnSpLocks/>
            <a:stCxn id="98" idx="3"/>
            <a:endCxn id="209" idx="0"/>
          </p:cNvCxnSpPr>
          <p:nvPr/>
        </p:nvCxnSpPr>
        <p:spPr>
          <a:xfrm flipH="1">
            <a:off x="7319392" y="2742894"/>
            <a:ext cx="510359" cy="10562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8" name="矩形 117">
            <a:extLst>
              <a:ext uri="{FF2B5EF4-FFF2-40B4-BE49-F238E27FC236}">
                <a16:creationId xmlns:a16="http://schemas.microsoft.com/office/drawing/2014/main" id="{C290E216-5624-4DE1-A201-857FC756BB8E}"/>
              </a:ext>
            </a:extLst>
          </p:cNvPr>
          <p:cNvSpPr/>
          <p:nvPr/>
        </p:nvSpPr>
        <p:spPr bwMode="auto">
          <a:xfrm rot="10800000" flipH="1">
            <a:off x="6776003" y="201238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CD346381-6996-4764-8583-637A6F1DDB7B}"/>
              </a:ext>
            </a:extLst>
          </p:cNvPr>
          <p:cNvSpPr/>
          <p:nvPr/>
        </p:nvSpPr>
        <p:spPr bwMode="auto">
          <a:xfrm rot="10800000" flipH="1">
            <a:off x="6897216" y="201674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69C05049-B80E-4274-B728-F4851BF71509}"/>
              </a:ext>
            </a:extLst>
          </p:cNvPr>
          <p:cNvSpPr/>
          <p:nvPr/>
        </p:nvSpPr>
        <p:spPr bwMode="auto">
          <a:xfrm rot="10800000" flipH="1">
            <a:off x="7602873" y="201238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73251E68-5974-4A5F-A627-C3F93196269A}"/>
              </a:ext>
            </a:extLst>
          </p:cNvPr>
          <p:cNvSpPr/>
          <p:nvPr/>
        </p:nvSpPr>
        <p:spPr bwMode="auto">
          <a:xfrm rot="10800000" flipH="1">
            <a:off x="7722359" y="201580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22" name="NO.1 SUB 용접라인_S10_KEY ASSY 용접009">
            <a:extLst>
              <a:ext uri="{FF2B5EF4-FFF2-40B4-BE49-F238E27FC236}">
                <a16:creationId xmlns:a16="http://schemas.microsoft.com/office/drawing/2014/main" id="{A2A3CC14-E6FF-4F04-A56C-2EF32B8ABC9C}"/>
              </a:ext>
            </a:extLst>
          </p:cNvPr>
          <p:cNvCxnSpPr>
            <a:cxnSpLocks/>
            <a:stCxn id="120" idx="2"/>
            <a:endCxn id="124" idx="2"/>
          </p:cNvCxnSpPr>
          <p:nvPr/>
        </p:nvCxnSpPr>
        <p:spPr>
          <a:xfrm flipH="1" flipV="1">
            <a:off x="7281350" y="1852179"/>
            <a:ext cx="339523" cy="16020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3" name="NO.1 SUB 용접라인_S10_KEY ASSY 용접009">
            <a:extLst>
              <a:ext uri="{FF2B5EF4-FFF2-40B4-BE49-F238E27FC236}">
                <a16:creationId xmlns:a16="http://schemas.microsoft.com/office/drawing/2014/main" id="{B4B9F122-EE45-445F-A7C6-D0106317F534}"/>
              </a:ext>
            </a:extLst>
          </p:cNvPr>
          <p:cNvCxnSpPr>
            <a:cxnSpLocks/>
            <a:stCxn id="119" idx="2"/>
            <a:endCxn id="124" idx="2"/>
          </p:cNvCxnSpPr>
          <p:nvPr/>
        </p:nvCxnSpPr>
        <p:spPr>
          <a:xfrm flipV="1">
            <a:off x="6915216" y="1852179"/>
            <a:ext cx="366134" cy="16456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4" name="NO.1 SUB 용접라인_S10_KEY ASSY 용접008">
            <a:extLst>
              <a:ext uri="{FF2B5EF4-FFF2-40B4-BE49-F238E27FC236}">
                <a16:creationId xmlns:a16="http://schemas.microsoft.com/office/drawing/2014/main" id="{4CA8138C-7872-45BC-BC23-469554306540}"/>
              </a:ext>
            </a:extLst>
          </p:cNvPr>
          <p:cNvSpPr txBox="1"/>
          <p:nvPr/>
        </p:nvSpPr>
        <p:spPr>
          <a:xfrm>
            <a:off x="7147206" y="170295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4*19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25" name="NO.1 SUB 용접라인_S10_KEY ASSY 용접009">
            <a:extLst>
              <a:ext uri="{FF2B5EF4-FFF2-40B4-BE49-F238E27FC236}">
                <a16:creationId xmlns:a16="http://schemas.microsoft.com/office/drawing/2014/main" id="{60225DC7-43E9-488B-B98E-F8C58E04CF26}"/>
              </a:ext>
            </a:extLst>
          </p:cNvPr>
          <p:cNvCxnSpPr>
            <a:cxnSpLocks/>
            <a:stCxn id="118" idx="2"/>
            <a:endCxn id="124" idx="2"/>
          </p:cNvCxnSpPr>
          <p:nvPr/>
        </p:nvCxnSpPr>
        <p:spPr>
          <a:xfrm flipV="1">
            <a:off x="6794003" y="1852179"/>
            <a:ext cx="487347" cy="16020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6" name="NO.1 SUB 용접라인_S10_KEY ASSY 용접009">
            <a:extLst>
              <a:ext uri="{FF2B5EF4-FFF2-40B4-BE49-F238E27FC236}">
                <a16:creationId xmlns:a16="http://schemas.microsoft.com/office/drawing/2014/main" id="{77D1F643-F65C-4671-8311-47D9047D958C}"/>
              </a:ext>
            </a:extLst>
          </p:cNvPr>
          <p:cNvCxnSpPr>
            <a:cxnSpLocks/>
            <a:stCxn id="121" idx="2"/>
            <a:endCxn id="124" idx="2"/>
          </p:cNvCxnSpPr>
          <p:nvPr/>
        </p:nvCxnSpPr>
        <p:spPr>
          <a:xfrm flipH="1" flipV="1">
            <a:off x="7281350" y="1852179"/>
            <a:ext cx="459009" cy="16363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2" name="NO.1 SUB 용접라인_S10_KEY ASSY 용접008">
            <a:extLst>
              <a:ext uri="{FF2B5EF4-FFF2-40B4-BE49-F238E27FC236}">
                <a16:creationId xmlns:a16="http://schemas.microsoft.com/office/drawing/2014/main" id="{201297FD-15CC-47B6-B1A1-7EC972433974}"/>
              </a:ext>
            </a:extLst>
          </p:cNvPr>
          <p:cNvSpPr txBox="1"/>
          <p:nvPr/>
        </p:nvSpPr>
        <p:spPr>
          <a:xfrm>
            <a:off x="4966065" y="141675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35" name="NO.1 SUB 용접라인_S10_KEY ASSY 용접008">
            <a:extLst>
              <a:ext uri="{FF2B5EF4-FFF2-40B4-BE49-F238E27FC236}">
                <a16:creationId xmlns:a16="http://schemas.microsoft.com/office/drawing/2014/main" id="{4C5354F0-0467-4E6D-A9B1-101471A0B82D}"/>
              </a:ext>
            </a:extLst>
          </p:cNvPr>
          <p:cNvSpPr txBox="1"/>
          <p:nvPr/>
        </p:nvSpPr>
        <p:spPr>
          <a:xfrm>
            <a:off x="1597469" y="131936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39841F5-D00D-4AE7-89F7-4485ACF7EEB0}"/>
              </a:ext>
            </a:extLst>
          </p:cNvPr>
          <p:cNvSpPr/>
          <p:nvPr/>
        </p:nvSpPr>
        <p:spPr bwMode="auto">
          <a:xfrm rot="14149348" flipH="1">
            <a:off x="2773325" y="122679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48C8A20D-7012-490C-99B2-673E3CDE7B84}"/>
              </a:ext>
            </a:extLst>
          </p:cNvPr>
          <p:cNvSpPr/>
          <p:nvPr/>
        </p:nvSpPr>
        <p:spPr bwMode="auto">
          <a:xfrm rot="14149348" flipH="1">
            <a:off x="1606626" y="188940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83" name="NO.1 SUB 용접라인_S10_KEY ASSY 용접009">
            <a:extLst>
              <a:ext uri="{FF2B5EF4-FFF2-40B4-BE49-F238E27FC236}">
                <a16:creationId xmlns:a16="http://schemas.microsoft.com/office/drawing/2014/main" id="{338E3A48-D0E6-4EB7-BFF1-BB6A88568BF3}"/>
              </a:ext>
            </a:extLst>
          </p:cNvPr>
          <p:cNvCxnSpPr>
            <a:cxnSpLocks/>
            <a:stCxn id="307" idx="1"/>
            <a:endCxn id="81" idx="3"/>
          </p:cNvCxnSpPr>
          <p:nvPr/>
        </p:nvCxnSpPr>
        <p:spPr>
          <a:xfrm flipH="1">
            <a:off x="1634738" y="1858466"/>
            <a:ext cx="1670588" cy="8047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4" name="NO.1 SUB 용접라인_S10_KEY ASSY 용접009">
            <a:extLst>
              <a:ext uri="{FF2B5EF4-FFF2-40B4-BE49-F238E27FC236}">
                <a16:creationId xmlns:a16="http://schemas.microsoft.com/office/drawing/2014/main" id="{CBEE786E-5ED5-410C-8EC3-2375D81EBA38}"/>
              </a:ext>
            </a:extLst>
          </p:cNvPr>
          <p:cNvCxnSpPr>
            <a:cxnSpLocks/>
            <a:stCxn id="307" idx="1"/>
            <a:endCxn id="80" idx="3"/>
          </p:cNvCxnSpPr>
          <p:nvPr/>
        </p:nvCxnSpPr>
        <p:spPr>
          <a:xfrm flipH="1" flipV="1">
            <a:off x="2801437" y="1276337"/>
            <a:ext cx="503889" cy="58212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6" name="矩形 85">
            <a:extLst>
              <a:ext uri="{FF2B5EF4-FFF2-40B4-BE49-F238E27FC236}">
                <a16:creationId xmlns:a16="http://schemas.microsoft.com/office/drawing/2014/main" id="{BBA5829E-075C-49F1-ABAA-D1CA7769B8D7}"/>
              </a:ext>
            </a:extLst>
          </p:cNvPr>
          <p:cNvSpPr/>
          <p:nvPr/>
        </p:nvSpPr>
        <p:spPr bwMode="auto">
          <a:xfrm rot="7552936" flipH="1">
            <a:off x="4073171" y="121942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411B93BF-2809-4CC3-8B55-30075D8B76BB}"/>
              </a:ext>
            </a:extLst>
          </p:cNvPr>
          <p:cNvSpPr/>
          <p:nvPr/>
        </p:nvSpPr>
        <p:spPr bwMode="auto">
          <a:xfrm rot="7552936" flipH="1">
            <a:off x="5248749" y="190429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89" name="NO.1 SUB 용접라인_S10_KEY ASSY 용접009">
            <a:extLst>
              <a:ext uri="{FF2B5EF4-FFF2-40B4-BE49-F238E27FC236}">
                <a16:creationId xmlns:a16="http://schemas.microsoft.com/office/drawing/2014/main" id="{2C6D8622-4C6F-43C1-81FD-D01008F291F0}"/>
              </a:ext>
            </a:extLst>
          </p:cNvPr>
          <p:cNvCxnSpPr>
            <a:cxnSpLocks/>
            <a:stCxn id="307" idx="3"/>
            <a:endCxn id="86" idx="1"/>
          </p:cNvCxnSpPr>
          <p:nvPr/>
        </p:nvCxnSpPr>
        <p:spPr>
          <a:xfrm flipV="1">
            <a:off x="3573613" y="1268657"/>
            <a:ext cx="507008" cy="58980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0" name="NO.1 SUB 용접라인_S10_KEY ASSY 용접009">
            <a:extLst>
              <a:ext uri="{FF2B5EF4-FFF2-40B4-BE49-F238E27FC236}">
                <a16:creationId xmlns:a16="http://schemas.microsoft.com/office/drawing/2014/main" id="{CB368812-9445-4BFF-8438-8598D49BE36F}"/>
              </a:ext>
            </a:extLst>
          </p:cNvPr>
          <p:cNvCxnSpPr>
            <a:cxnSpLocks/>
            <a:stCxn id="307" idx="3"/>
            <a:endCxn id="87" idx="1"/>
          </p:cNvCxnSpPr>
          <p:nvPr/>
        </p:nvCxnSpPr>
        <p:spPr>
          <a:xfrm>
            <a:off x="3573613" y="1858466"/>
            <a:ext cx="1682586" cy="9506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6836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底支架焊道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3148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滑轨支架总成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-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520mm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775B99EC-BE60-4B88-9796-175205B6B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16" y="980728"/>
            <a:ext cx="2880000" cy="179433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90438A-CBA1-4F5D-AF50-B2DCE28F7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320" y="2669555"/>
            <a:ext cx="2880000" cy="17943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FE5F69-F3BE-4C35-B719-71D25A43A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632" y="4444026"/>
            <a:ext cx="536933" cy="72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98ED890-5A74-401C-B0E1-D74870FCA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877" y="4418205"/>
            <a:ext cx="536933" cy="72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DCE2834-ED04-42A2-A558-E2FB00CDD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1364" y="4409969"/>
            <a:ext cx="536933" cy="72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E91604A-ACD6-466C-82F5-18CD340471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9683" y="4413395"/>
            <a:ext cx="536933" cy="720000"/>
          </a:xfrm>
          <a:prstGeom prst="rect">
            <a:avLst/>
          </a:prstGeom>
        </p:spPr>
      </p:pic>
      <p:sp>
        <p:nvSpPr>
          <p:cNvPr id="231" name="矩形 230">
            <a:extLst>
              <a:ext uri="{FF2B5EF4-FFF2-40B4-BE49-F238E27FC236}">
                <a16:creationId xmlns:a16="http://schemas.microsoft.com/office/drawing/2014/main" id="{DE555844-0F3F-418F-BBF8-E6621AC6B06F}"/>
              </a:ext>
            </a:extLst>
          </p:cNvPr>
          <p:cNvSpPr/>
          <p:nvPr/>
        </p:nvSpPr>
        <p:spPr bwMode="auto">
          <a:xfrm flipH="1">
            <a:off x="2106588" y="1137433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2" name="矩形 231">
            <a:extLst>
              <a:ext uri="{FF2B5EF4-FFF2-40B4-BE49-F238E27FC236}">
                <a16:creationId xmlns:a16="http://schemas.microsoft.com/office/drawing/2014/main" id="{3C96CEED-1517-489B-941A-2E9D9264D2BC}"/>
              </a:ext>
            </a:extLst>
          </p:cNvPr>
          <p:cNvSpPr/>
          <p:nvPr/>
        </p:nvSpPr>
        <p:spPr bwMode="auto">
          <a:xfrm flipH="1">
            <a:off x="3719339" y="1125122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3" name="矩形 232">
            <a:extLst>
              <a:ext uri="{FF2B5EF4-FFF2-40B4-BE49-F238E27FC236}">
                <a16:creationId xmlns:a16="http://schemas.microsoft.com/office/drawing/2014/main" id="{1BA37CD3-67ED-49D4-A564-B79D48086461}"/>
              </a:ext>
            </a:extLst>
          </p:cNvPr>
          <p:cNvSpPr/>
          <p:nvPr/>
        </p:nvSpPr>
        <p:spPr bwMode="auto">
          <a:xfrm flipH="1">
            <a:off x="3716784" y="2369973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4" name="矩形 233">
            <a:extLst>
              <a:ext uri="{FF2B5EF4-FFF2-40B4-BE49-F238E27FC236}">
                <a16:creationId xmlns:a16="http://schemas.microsoft.com/office/drawing/2014/main" id="{C9D79394-E554-4996-8F3D-A216FFE36074}"/>
              </a:ext>
            </a:extLst>
          </p:cNvPr>
          <p:cNvSpPr/>
          <p:nvPr/>
        </p:nvSpPr>
        <p:spPr bwMode="auto">
          <a:xfrm flipH="1">
            <a:off x="2110358" y="2363647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5" name="矩形 234">
            <a:extLst>
              <a:ext uri="{FF2B5EF4-FFF2-40B4-BE49-F238E27FC236}">
                <a16:creationId xmlns:a16="http://schemas.microsoft.com/office/drawing/2014/main" id="{EFD4FB53-8C7D-4A88-B155-95D60BD9E373}"/>
              </a:ext>
            </a:extLst>
          </p:cNvPr>
          <p:cNvSpPr/>
          <p:nvPr/>
        </p:nvSpPr>
        <p:spPr bwMode="auto">
          <a:xfrm flipH="1">
            <a:off x="2136803" y="2868187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FE7C1D87-3E52-4FA1-B7C7-F90FCA2B9E3E}"/>
              </a:ext>
            </a:extLst>
          </p:cNvPr>
          <p:cNvSpPr/>
          <p:nvPr/>
        </p:nvSpPr>
        <p:spPr bwMode="auto">
          <a:xfrm flipH="1">
            <a:off x="3677138" y="2872755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7" name="矩形 236">
            <a:extLst>
              <a:ext uri="{FF2B5EF4-FFF2-40B4-BE49-F238E27FC236}">
                <a16:creationId xmlns:a16="http://schemas.microsoft.com/office/drawing/2014/main" id="{62B61707-8D25-4D3F-A5C8-8A1A1AA00444}"/>
              </a:ext>
            </a:extLst>
          </p:cNvPr>
          <p:cNvSpPr/>
          <p:nvPr/>
        </p:nvSpPr>
        <p:spPr bwMode="auto">
          <a:xfrm flipH="1">
            <a:off x="3695138" y="4041014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44" name="矩形 243">
            <a:extLst>
              <a:ext uri="{FF2B5EF4-FFF2-40B4-BE49-F238E27FC236}">
                <a16:creationId xmlns:a16="http://schemas.microsoft.com/office/drawing/2014/main" id="{5DF880EC-176D-4CCF-A107-87F3D3CCBC5A}"/>
              </a:ext>
            </a:extLst>
          </p:cNvPr>
          <p:cNvSpPr/>
          <p:nvPr/>
        </p:nvSpPr>
        <p:spPr bwMode="auto">
          <a:xfrm flipH="1">
            <a:off x="2146358" y="4042033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47" name="矩形 246">
            <a:extLst>
              <a:ext uri="{FF2B5EF4-FFF2-40B4-BE49-F238E27FC236}">
                <a16:creationId xmlns:a16="http://schemas.microsoft.com/office/drawing/2014/main" id="{495C7A61-0393-4E7F-AE53-1D3BDE50C05F}"/>
              </a:ext>
            </a:extLst>
          </p:cNvPr>
          <p:cNvSpPr/>
          <p:nvPr/>
        </p:nvSpPr>
        <p:spPr bwMode="auto">
          <a:xfrm flipH="1">
            <a:off x="1928664" y="4710680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3" name="矩形 252">
            <a:extLst>
              <a:ext uri="{FF2B5EF4-FFF2-40B4-BE49-F238E27FC236}">
                <a16:creationId xmlns:a16="http://schemas.microsoft.com/office/drawing/2014/main" id="{4969DC6D-1892-4E1E-B2D3-F3886988D816}"/>
              </a:ext>
            </a:extLst>
          </p:cNvPr>
          <p:cNvSpPr/>
          <p:nvPr/>
        </p:nvSpPr>
        <p:spPr bwMode="auto">
          <a:xfrm rot="16200000" flipH="1">
            <a:off x="1941966" y="4484086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4" name="矩形 253">
            <a:extLst>
              <a:ext uri="{FF2B5EF4-FFF2-40B4-BE49-F238E27FC236}">
                <a16:creationId xmlns:a16="http://schemas.microsoft.com/office/drawing/2014/main" id="{4DE4E328-A781-43E8-821D-21963A4DA2AB}"/>
              </a:ext>
            </a:extLst>
          </p:cNvPr>
          <p:cNvSpPr/>
          <p:nvPr/>
        </p:nvSpPr>
        <p:spPr bwMode="auto">
          <a:xfrm rot="16200000" flipH="1">
            <a:off x="2009491" y="5025545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5" name="矩形 254">
            <a:extLst>
              <a:ext uri="{FF2B5EF4-FFF2-40B4-BE49-F238E27FC236}">
                <a16:creationId xmlns:a16="http://schemas.microsoft.com/office/drawing/2014/main" id="{228691D9-D902-40B6-BCDE-2F0CFAD57E48}"/>
              </a:ext>
            </a:extLst>
          </p:cNvPr>
          <p:cNvSpPr/>
          <p:nvPr/>
        </p:nvSpPr>
        <p:spPr bwMode="auto">
          <a:xfrm rot="16200000" flipH="1">
            <a:off x="2501428" y="4963651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6" name="矩形 255">
            <a:extLst>
              <a:ext uri="{FF2B5EF4-FFF2-40B4-BE49-F238E27FC236}">
                <a16:creationId xmlns:a16="http://schemas.microsoft.com/office/drawing/2014/main" id="{1A856B42-98C5-4AA7-BE9F-A89E7208DCE5}"/>
              </a:ext>
            </a:extLst>
          </p:cNvPr>
          <p:cNvSpPr/>
          <p:nvPr/>
        </p:nvSpPr>
        <p:spPr bwMode="auto">
          <a:xfrm rot="16200000" flipH="1">
            <a:off x="2478899" y="4448086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8" name="矩形 257">
            <a:extLst>
              <a:ext uri="{FF2B5EF4-FFF2-40B4-BE49-F238E27FC236}">
                <a16:creationId xmlns:a16="http://schemas.microsoft.com/office/drawing/2014/main" id="{E6E1C907-69AF-47DB-A8D4-CFBF6EA62C76}"/>
              </a:ext>
            </a:extLst>
          </p:cNvPr>
          <p:cNvSpPr/>
          <p:nvPr/>
        </p:nvSpPr>
        <p:spPr bwMode="auto">
          <a:xfrm rot="16200000" flipH="1">
            <a:off x="3329469" y="4444830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9" name="矩形 258">
            <a:extLst>
              <a:ext uri="{FF2B5EF4-FFF2-40B4-BE49-F238E27FC236}">
                <a16:creationId xmlns:a16="http://schemas.microsoft.com/office/drawing/2014/main" id="{71FF93B2-D6D2-4E4A-960C-C92A33994D89}"/>
              </a:ext>
            </a:extLst>
          </p:cNvPr>
          <p:cNvSpPr/>
          <p:nvPr/>
        </p:nvSpPr>
        <p:spPr bwMode="auto">
          <a:xfrm rot="16200000" flipH="1">
            <a:off x="3329355" y="4963651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60" name="矩形 259">
            <a:extLst>
              <a:ext uri="{FF2B5EF4-FFF2-40B4-BE49-F238E27FC236}">
                <a16:creationId xmlns:a16="http://schemas.microsoft.com/office/drawing/2014/main" id="{CBD677D1-8280-4D8D-83C3-91B818981A5D}"/>
              </a:ext>
            </a:extLst>
          </p:cNvPr>
          <p:cNvSpPr/>
          <p:nvPr/>
        </p:nvSpPr>
        <p:spPr bwMode="auto">
          <a:xfrm rot="16200000" flipH="1">
            <a:off x="3897109" y="4978807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61" name="矩形 260">
            <a:extLst>
              <a:ext uri="{FF2B5EF4-FFF2-40B4-BE49-F238E27FC236}">
                <a16:creationId xmlns:a16="http://schemas.microsoft.com/office/drawing/2014/main" id="{9601EE86-A0AF-4405-AE45-DDC1D285CFE1}"/>
              </a:ext>
            </a:extLst>
          </p:cNvPr>
          <p:cNvSpPr/>
          <p:nvPr/>
        </p:nvSpPr>
        <p:spPr bwMode="auto">
          <a:xfrm rot="16200000" flipH="1">
            <a:off x="3900958" y="4477747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62" name="矩形 261">
            <a:extLst>
              <a:ext uri="{FF2B5EF4-FFF2-40B4-BE49-F238E27FC236}">
                <a16:creationId xmlns:a16="http://schemas.microsoft.com/office/drawing/2014/main" id="{09410D6F-E7D3-43AB-B751-C92F3BA150A0}"/>
              </a:ext>
            </a:extLst>
          </p:cNvPr>
          <p:cNvSpPr/>
          <p:nvPr/>
        </p:nvSpPr>
        <p:spPr bwMode="auto">
          <a:xfrm rot="10800000" flipH="1">
            <a:off x="4012672" y="4679613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65" name="矩形 264">
            <a:extLst>
              <a:ext uri="{FF2B5EF4-FFF2-40B4-BE49-F238E27FC236}">
                <a16:creationId xmlns:a16="http://schemas.microsoft.com/office/drawing/2014/main" id="{62C5CD5F-74A8-4DAF-9D36-5928BDD426C2}"/>
              </a:ext>
            </a:extLst>
          </p:cNvPr>
          <p:cNvSpPr/>
          <p:nvPr/>
        </p:nvSpPr>
        <p:spPr bwMode="auto">
          <a:xfrm rot="10800000" flipH="1">
            <a:off x="3279830" y="4674355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68" name="矩形 267">
            <a:extLst>
              <a:ext uri="{FF2B5EF4-FFF2-40B4-BE49-F238E27FC236}">
                <a16:creationId xmlns:a16="http://schemas.microsoft.com/office/drawing/2014/main" id="{F45219D7-CD53-4A20-B007-BC378D4A7441}"/>
              </a:ext>
            </a:extLst>
          </p:cNvPr>
          <p:cNvSpPr/>
          <p:nvPr/>
        </p:nvSpPr>
        <p:spPr bwMode="auto">
          <a:xfrm rot="10800000" flipH="1">
            <a:off x="2533680" y="4698658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70" name="NO.1 SUB 용접라인_S10_KEY ASSY 용접008">
            <a:extLst>
              <a:ext uri="{FF2B5EF4-FFF2-40B4-BE49-F238E27FC236}">
                <a16:creationId xmlns:a16="http://schemas.microsoft.com/office/drawing/2014/main" id="{DE0084B1-1694-4A5A-8DDE-4B027C337AF7}"/>
              </a:ext>
            </a:extLst>
          </p:cNvPr>
          <p:cNvSpPr txBox="1"/>
          <p:nvPr/>
        </p:nvSpPr>
        <p:spPr>
          <a:xfrm>
            <a:off x="2743077" y="355625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71" name="NO.1 SUB 용접라인_S10_KEY ASSY 용접009">
            <a:extLst>
              <a:ext uri="{FF2B5EF4-FFF2-40B4-BE49-F238E27FC236}">
                <a16:creationId xmlns:a16="http://schemas.microsoft.com/office/drawing/2014/main" id="{5988B153-C6F4-4D39-B506-DBC07B40EA72}"/>
              </a:ext>
            </a:extLst>
          </p:cNvPr>
          <p:cNvCxnSpPr>
            <a:cxnSpLocks/>
            <a:stCxn id="244" idx="1"/>
            <a:endCxn id="270" idx="1"/>
          </p:cNvCxnSpPr>
          <p:nvPr/>
        </p:nvCxnSpPr>
        <p:spPr>
          <a:xfrm flipV="1">
            <a:off x="2182358" y="3630870"/>
            <a:ext cx="560719" cy="4530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3" name="NO.1 SUB 용접라인_S10_KEY ASSY 용접009">
            <a:extLst>
              <a:ext uri="{FF2B5EF4-FFF2-40B4-BE49-F238E27FC236}">
                <a16:creationId xmlns:a16="http://schemas.microsoft.com/office/drawing/2014/main" id="{5E81175B-A47F-4A12-97B4-BF39FF5CF5B9}"/>
              </a:ext>
            </a:extLst>
          </p:cNvPr>
          <p:cNvCxnSpPr>
            <a:cxnSpLocks/>
            <a:stCxn id="270" idx="1"/>
            <a:endCxn id="235" idx="1"/>
          </p:cNvCxnSpPr>
          <p:nvPr/>
        </p:nvCxnSpPr>
        <p:spPr>
          <a:xfrm flipH="1" flipV="1">
            <a:off x="2172803" y="2910115"/>
            <a:ext cx="570274" cy="7207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6" name="NO.1 SUB 용접라인_S10_KEY ASSY 용접009">
            <a:extLst>
              <a:ext uri="{FF2B5EF4-FFF2-40B4-BE49-F238E27FC236}">
                <a16:creationId xmlns:a16="http://schemas.microsoft.com/office/drawing/2014/main" id="{761812DE-25B4-4EB8-A365-29321B3DFD88}"/>
              </a:ext>
            </a:extLst>
          </p:cNvPr>
          <p:cNvCxnSpPr>
            <a:cxnSpLocks/>
            <a:stCxn id="270" idx="3"/>
            <a:endCxn id="236" idx="3"/>
          </p:cNvCxnSpPr>
          <p:nvPr/>
        </p:nvCxnSpPr>
        <p:spPr>
          <a:xfrm flipV="1">
            <a:off x="3011364" y="2914683"/>
            <a:ext cx="665774" cy="71618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3" name="NO.1 SUB 용접라인_S10_KEY ASSY 용접009">
            <a:extLst>
              <a:ext uri="{FF2B5EF4-FFF2-40B4-BE49-F238E27FC236}">
                <a16:creationId xmlns:a16="http://schemas.microsoft.com/office/drawing/2014/main" id="{643E834E-4C89-4D00-8678-6C2F18C8F2EC}"/>
              </a:ext>
            </a:extLst>
          </p:cNvPr>
          <p:cNvCxnSpPr>
            <a:cxnSpLocks/>
            <a:stCxn id="270" idx="3"/>
            <a:endCxn id="237" idx="1"/>
          </p:cNvCxnSpPr>
          <p:nvPr/>
        </p:nvCxnSpPr>
        <p:spPr>
          <a:xfrm>
            <a:off x="3011364" y="3630870"/>
            <a:ext cx="719774" cy="45207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4" name="NO.1 SUB 용접라인_S10_KEY ASSY 용접008">
            <a:extLst>
              <a:ext uri="{FF2B5EF4-FFF2-40B4-BE49-F238E27FC236}">
                <a16:creationId xmlns:a16="http://schemas.microsoft.com/office/drawing/2014/main" id="{5D2419BA-CE7F-4F2F-A3CF-5033BD6E6C25}"/>
              </a:ext>
            </a:extLst>
          </p:cNvPr>
          <p:cNvSpPr txBox="1"/>
          <p:nvPr/>
        </p:nvSpPr>
        <p:spPr>
          <a:xfrm>
            <a:off x="2721869" y="177681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85" name="NO.1 SUB 용접라인_S10_KEY ASSY 용접009">
            <a:extLst>
              <a:ext uri="{FF2B5EF4-FFF2-40B4-BE49-F238E27FC236}">
                <a16:creationId xmlns:a16="http://schemas.microsoft.com/office/drawing/2014/main" id="{A22F61DC-6EF6-47E7-B5A0-8F135655F45A}"/>
              </a:ext>
            </a:extLst>
          </p:cNvPr>
          <p:cNvCxnSpPr>
            <a:cxnSpLocks/>
            <a:stCxn id="234" idx="1"/>
            <a:endCxn id="284" idx="1"/>
          </p:cNvCxnSpPr>
          <p:nvPr/>
        </p:nvCxnSpPr>
        <p:spPr>
          <a:xfrm flipV="1">
            <a:off x="2146358" y="1851426"/>
            <a:ext cx="575511" cy="55414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3" name="NO.1 SUB 용접라인_S10_KEY ASSY 용접009">
            <a:extLst>
              <a:ext uri="{FF2B5EF4-FFF2-40B4-BE49-F238E27FC236}">
                <a16:creationId xmlns:a16="http://schemas.microsoft.com/office/drawing/2014/main" id="{CD1D35E3-E631-46F4-9608-B7B22D54AA84}"/>
              </a:ext>
            </a:extLst>
          </p:cNvPr>
          <p:cNvCxnSpPr>
            <a:cxnSpLocks/>
            <a:stCxn id="284" idx="1"/>
            <a:endCxn id="231" idx="1"/>
          </p:cNvCxnSpPr>
          <p:nvPr/>
        </p:nvCxnSpPr>
        <p:spPr>
          <a:xfrm flipH="1" flipV="1">
            <a:off x="2142588" y="1179361"/>
            <a:ext cx="579281" cy="67206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5" name="NO.1 SUB 용접라인_S10_KEY ASSY 용접009">
            <a:extLst>
              <a:ext uri="{FF2B5EF4-FFF2-40B4-BE49-F238E27FC236}">
                <a16:creationId xmlns:a16="http://schemas.microsoft.com/office/drawing/2014/main" id="{9A71F99B-9F0F-45B0-9672-2E9A1D26E722}"/>
              </a:ext>
            </a:extLst>
          </p:cNvPr>
          <p:cNvCxnSpPr>
            <a:cxnSpLocks/>
            <a:stCxn id="284" idx="3"/>
            <a:endCxn id="232" idx="3"/>
          </p:cNvCxnSpPr>
          <p:nvPr/>
        </p:nvCxnSpPr>
        <p:spPr>
          <a:xfrm flipV="1">
            <a:off x="2990156" y="1167050"/>
            <a:ext cx="729183" cy="68437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6" name="NO.1 SUB 용접라인_S10_KEY ASSY 용접009">
            <a:extLst>
              <a:ext uri="{FF2B5EF4-FFF2-40B4-BE49-F238E27FC236}">
                <a16:creationId xmlns:a16="http://schemas.microsoft.com/office/drawing/2014/main" id="{28A92436-1BC2-4200-B125-47FC7EF71B0C}"/>
              </a:ext>
            </a:extLst>
          </p:cNvPr>
          <p:cNvCxnSpPr>
            <a:cxnSpLocks/>
            <a:stCxn id="284" idx="3"/>
            <a:endCxn id="233" idx="3"/>
          </p:cNvCxnSpPr>
          <p:nvPr/>
        </p:nvCxnSpPr>
        <p:spPr>
          <a:xfrm>
            <a:off x="2990156" y="1851426"/>
            <a:ext cx="726628" cy="56047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0" name="NO.1 SUB 용접라인_S10_KEY ASSY 용접008">
            <a:extLst>
              <a:ext uri="{FF2B5EF4-FFF2-40B4-BE49-F238E27FC236}">
                <a16:creationId xmlns:a16="http://schemas.microsoft.com/office/drawing/2014/main" id="{19434E7E-E688-45D0-97A6-421CDBA4F4E6}"/>
              </a:ext>
            </a:extLst>
          </p:cNvPr>
          <p:cNvSpPr txBox="1"/>
          <p:nvPr/>
        </p:nvSpPr>
        <p:spPr>
          <a:xfrm>
            <a:off x="2125085" y="472786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01" name="NO.1 SUB 용접라인_S10_KEY ASSY 용접009">
            <a:extLst>
              <a:ext uri="{FF2B5EF4-FFF2-40B4-BE49-F238E27FC236}">
                <a16:creationId xmlns:a16="http://schemas.microsoft.com/office/drawing/2014/main" id="{FC719FD3-1E87-45D6-9691-233A2EE24BE1}"/>
              </a:ext>
            </a:extLst>
          </p:cNvPr>
          <p:cNvCxnSpPr>
            <a:cxnSpLocks/>
            <a:stCxn id="300" idx="1"/>
          </p:cNvCxnSpPr>
          <p:nvPr/>
        </p:nvCxnSpPr>
        <p:spPr>
          <a:xfrm flipH="1" flipV="1">
            <a:off x="1964665" y="4567775"/>
            <a:ext cx="160420" cy="23470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3" name="NO.1 SUB 용접라인_S10_KEY ASSY 용접009">
            <a:extLst>
              <a:ext uri="{FF2B5EF4-FFF2-40B4-BE49-F238E27FC236}">
                <a16:creationId xmlns:a16="http://schemas.microsoft.com/office/drawing/2014/main" id="{E100D3FA-29DD-46F1-824B-448550284293}"/>
              </a:ext>
            </a:extLst>
          </p:cNvPr>
          <p:cNvCxnSpPr>
            <a:cxnSpLocks/>
            <a:stCxn id="300" idx="3"/>
            <a:endCxn id="256" idx="3"/>
          </p:cNvCxnSpPr>
          <p:nvPr/>
        </p:nvCxnSpPr>
        <p:spPr>
          <a:xfrm flipV="1">
            <a:off x="2393372" y="4533611"/>
            <a:ext cx="103527" cy="26886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7" name="NO.1 SUB 용접라인_S10_KEY ASSY 용접009">
            <a:extLst>
              <a:ext uri="{FF2B5EF4-FFF2-40B4-BE49-F238E27FC236}">
                <a16:creationId xmlns:a16="http://schemas.microsoft.com/office/drawing/2014/main" id="{6F2A9BB1-BFFE-4776-857B-9538C8228E69}"/>
              </a:ext>
            </a:extLst>
          </p:cNvPr>
          <p:cNvCxnSpPr>
            <a:cxnSpLocks/>
            <a:stCxn id="268" idx="1"/>
            <a:endCxn id="300" idx="3"/>
          </p:cNvCxnSpPr>
          <p:nvPr/>
        </p:nvCxnSpPr>
        <p:spPr>
          <a:xfrm flipH="1">
            <a:off x="2393372" y="4766183"/>
            <a:ext cx="140308" cy="3629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8" name="NO.1 SUB 용접라인_S10_KEY ASSY 용접009">
            <a:extLst>
              <a:ext uri="{FF2B5EF4-FFF2-40B4-BE49-F238E27FC236}">
                <a16:creationId xmlns:a16="http://schemas.microsoft.com/office/drawing/2014/main" id="{3D4001B5-472B-48C1-8900-97B3D1C25DA6}"/>
              </a:ext>
            </a:extLst>
          </p:cNvPr>
          <p:cNvCxnSpPr>
            <a:cxnSpLocks/>
            <a:stCxn id="255" idx="1"/>
            <a:endCxn id="300" idx="3"/>
          </p:cNvCxnSpPr>
          <p:nvPr/>
        </p:nvCxnSpPr>
        <p:spPr>
          <a:xfrm flipH="1" flipV="1">
            <a:off x="2393372" y="4802479"/>
            <a:ext cx="126056" cy="21069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9" name="NO.1 SUB 용접라인_S10_KEY ASSY 용접009">
            <a:extLst>
              <a:ext uri="{FF2B5EF4-FFF2-40B4-BE49-F238E27FC236}">
                <a16:creationId xmlns:a16="http://schemas.microsoft.com/office/drawing/2014/main" id="{7A9BE3F6-FE88-4365-8F51-CD40357C6DAB}"/>
              </a:ext>
            </a:extLst>
          </p:cNvPr>
          <p:cNvCxnSpPr>
            <a:cxnSpLocks/>
            <a:stCxn id="300" idx="1"/>
            <a:endCxn id="247" idx="1"/>
          </p:cNvCxnSpPr>
          <p:nvPr/>
        </p:nvCxnSpPr>
        <p:spPr>
          <a:xfrm flipH="1" flipV="1">
            <a:off x="1964664" y="4778205"/>
            <a:ext cx="160421" cy="2427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10" name="NO.1 SUB 용접라인_S10_KEY ASSY 용접009">
            <a:extLst>
              <a:ext uri="{FF2B5EF4-FFF2-40B4-BE49-F238E27FC236}">
                <a16:creationId xmlns:a16="http://schemas.microsoft.com/office/drawing/2014/main" id="{BF233D70-A01B-4A3E-9BCF-0EFD3C46F0CB}"/>
              </a:ext>
            </a:extLst>
          </p:cNvPr>
          <p:cNvCxnSpPr>
            <a:cxnSpLocks/>
            <a:stCxn id="254" idx="2"/>
            <a:endCxn id="300" idx="1"/>
          </p:cNvCxnSpPr>
          <p:nvPr/>
        </p:nvCxnSpPr>
        <p:spPr>
          <a:xfrm flipV="1">
            <a:off x="2095016" y="4802479"/>
            <a:ext cx="30069" cy="2905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1" name="NO.1 SUB 용접라인_S10_KEY ASSY 용접008">
            <a:extLst>
              <a:ext uri="{FF2B5EF4-FFF2-40B4-BE49-F238E27FC236}">
                <a16:creationId xmlns:a16="http://schemas.microsoft.com/office/drawing/2014/main" id="{4263595C-E9E1-4879-840A-584F24596BE0}"/>
              </a:ext>
            </a:extLst>
          </p:cNvPr>
          <p:cNvSpPr txBox="1"/>
          <p:nvPr/>
        </p:nvSpPr>
        <p:spPr>
          <a:xfrm>
            <a:off x="3555499" y="470815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12" name="NO.1 SUB 용접라인_S10_KEY ASSY 용접009">
            <a:extLst>
              <a:ext uri="{FF2B5EF4-FFF2-40B4-BE49-F238E27FC236}">
                <a16:creationId xmlns:a16="http://schemas.microsoft.com/office/drawing/2014/main" id="{24D963C8-912A-4865-9ACB-0B897F5D4EC8}"/>
              </a:ext>
            </a:extLst>
          </p:cNvPr>
          <p:cNvCxnSpPr>
            <a:cxnSpLocks/>
            <a:stCxn id="311" idx="1"/>
            <a:endCxn id="258" idx="3"/>
          </p:cNvCxnSpPr>
          <p:nvPr/>
        </p:nvCxnSpPr>
        <p:spPr>
          <a:xfrm flipH="1" flipV="1">
            <a:off x="3347469" y="4530355"/>
            <a:ext cx="208030" cy="25241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14" name="NO.1 SUB 용접라인_S10_KEY ASSY 용접009">
            <a:extLst>
              <a:ext uri="{FF2B5EF4-FFF2-40B4-BE49-F238E27FC236}">
                <a16:creationId xmlns:a16="http://schemas.microsoft.com/office/drawing/2014/main" id="{49E70218-0483-4BAE-90D7-A3B2D97ED236}"/>
              </a:ext>
            </a:extLst>
          </p:cNvPr>
          <p:cNvCxnSpPr>
            <a:cxnSpLocks/>
            <a:stCxn id="311" idx="3"/>
            <a:endCxn id="261" idx="0"/>
          </p:cNvCxnSpPr>
          <p:nvPr/>
        </p:nvCxnSpPr>
        <p:spPr>
          <a:xfrm flipV="1">
            <a:off x="3823786" y="4545272"/>
            <a:ext cx="27647" cy="23749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15" name="NO.1 SUB 용접라인_S10_KEY ASSY 용접009">
            <a:extLst>
              <a:ext uri="{FF2B5EF4-FFF2-40B4-BE49-F238E27FC236}">
                <a16:creationId xmlns:a16="http://schemas.microsoft.com/office/drawing/2014/main" id="{28FFBD68-C47B-45C2-90D1-1F3209431881}"/>
              </a:ext>
            </a:extLst>
          </p:cNvPr>
          <p:cNvCxnSpPr>
            <a:cxnSpLocks/>
            <a:stCxn id="262" idx="1"/>
            <a:endCxn id="311" idx="3"/>
          </p:cNvCxnSpPr>
          <p:nvPr/>
        </p:nvCxnSpPr>
        <p:spPr>
          <a:xfrm flipH="1">
            <a:off x="3823786" y="4747138"/>
            <a:ext cx="188886" cy="3563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16" name="NO.1 SUB 용접라인_S10_KEY ASSY 용접009">
            <a:extLst>
              <a:ext uri="{FF2B5EF4-FFF2-40B4-BE49-F238E27FC236}">
                <a16:creationId xmlns:a16="http://schemas.microsoft.com/office/drawing/2014/main" id="{E82A109E-E88E-4C52-BEB8-27EF60EA8D26}"/>
              </a:ext>
            </a:extLst>
          </p:cNvPr>
          <p:cNvCxnSpPr>
            <a:cxnSpLocks/>
            <a:stCxn id="260" idx="1"/>
            <a:endCxn id="311" idx="3"/>
          </p:cNvCxnSpPr>
          <p:nvPr/>
        </p:nvCxnSpPr>
        <p:spPr>
          <a:xfrm flipH="1" flipV="1">
            <a:off x="3823786" y="4782770"/>
            <a:ext cx="91323" cy="24556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19" name="NO.1 SUB 용접라인_S10_KEY ASSY 용접009">
            <a:extLst>
              <a:ext uri="{FF2B5EF4-FFF2-40B4-BE49-F238E27FC236}">
                <a16:creationId xmlns:a16="http://schemas.microsoft.com/office/drawing/2014/main" id="{23E67C69-7AFF-40E4-8C19-D61644C589A9}"/>
              </a:ext>
            </a:extLst>
          </p:cNvPr>
          <p:cNvCxnSpPr>
            <a:cxnSpLocks/>
            <a:stCxn id="311" idx="1"/>
            <a:endCxn id="265" idx="3"/>
          </p:cNvCxnSpPr>
          <p:nvPr/>
        </p:nvCxnSpPr>
        <p:spPr>
          <a:xfrm flipH="1" flipV="1">
            <a:off x="3315830" y="4741880"/>
            <a:ext cx="239669" cy="4089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3" name="NO.1 SUB 용접라인_S10_KEY ASSY 용접009">
            <a:extLst>
              <a:ext uri="{FF2B5EF4-FFF2-40B4-BE49-F238E27FC236}">
                <a16:creationId xmlns:a16="http://schemas.microsoft.com/office/drawing/2014/main" id="{DE41D76F-3A64-489B-BF25-5878D0464B57}"/>
              </a:ext>
            </a:extLst>
          </p:cNvPr>
          <p:cNvCxnSpPr>
            <a:cxnSpLocks/>
            <a:stCxn id="259" idx="2"/>
            <a:endCxn id="311" idx="1"/>
          </p:cNvCxnSpPr>
          <p:nvPr/>
        </p:nvCxnSpPr>
        <p:spPr>
          <a:xfrm flipV="1">
            <a:off x="3414880" y="4782770"/>
            <a:ext cx="140619" cy="24840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DC86B2F3-0444-4ABC-A2EE-020E484CE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6391" y="5552153"/>
            <a:ext cx="440913" cy="3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83B552-3AC5-4ED7-AE7F-1531DB125B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2434" y="5488275"/>
            <a:ext cx="440913" cy="3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E520B0-C59E-438A-B3B5-C9F7533FB1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5278" y="5556705"/>
            <a:ext cx="485714" cy="3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4036834-E53F-4870-B599-D4800FFB1A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72022" y="5497068"/>
            <a:ext cx="485715" cy="360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FD77717A-ADFA-466A-A3CC-F19907C67B06}"/>
              </a:ext>
            </a:extLst>
          </p:cNvPr>
          <p:cNvSpPr/>
          <p:nvPr/>
        </p:nvSpPr>
        <p:spPr bwMode="auto">
          <a:xfrm rot="16200000" flipH="1">
            <a:off x="1766985" y="5019019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90FCBB7-B76A-406C-83A0-30251959EB2D}"/>
              </a:ext>
            </a:extLst>
          </p:cNvPr>
          <p:cNvSpPr/>
          <p:nvPr/>
        </p:nvSpPr>
        <p:spPr bwMode="auto">
          <a:xfrm rot="16200000" flipH="1">
            <a:off x="1776847" y="4477747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E5B872BE-47A4-472D-A5BB-749B3F749912}"/>
              </a:ext>
            </a:extLst>
          </p:cNvPr>
          <p:cNvSpPr/>
          <p:nvPr/>
        </p:nvSpPr>
        <p:spPr bwMode="auto">
          <a:xfrm rot="16200000" flipH="1">
            <a:off x="2691330" y="4448086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7E407BFE-7D14-4E0D-95BD-638B4DFE8F1A}"/>
              </a:ext>
            </a:extLst>
          </p:cNvPr>
          <p:cNvSpPr/>
          <p:nvPr/>
        </p:nvSpPr>
        <p:spPr bwMode="auto">
          <a:xfrm rot="16200000" flipH="1">
            <a:off x="2701978" y="4978807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5773513E-B647-4184-819B-A2DA5BF1FE9A}"/>
              </a:ext>
            </a:extLst>
          </p:cNvPr>
          <p:cNvSpPr/>
          <p:nvPr/>
        </p:nvSpPr>
        <p:spPr bwMode="auto">
          <a:xfrm rot="16200000" flipH="1">
            <a:off x="3116137" y="4960807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F631C725-AABE-4BE4-9E17-56E2B02559AA}"/>
              </a:ext>
            </a:extLst>
          </p:cNvPr>
          <p:cNvSpPr/>
          <p:nvPr/>
        </p:nvSpPr>
        <p:spPr bwMode="auto">
          <a:xfrm rot="16200000" flipH="1">
            <a:off x="3168897" y="4446478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6524688F-D938-470B-93C8-E7CC148A5B0E}"/>
              </a:ext>
            </a:extLst>
          </p:cNvPr>
          <p:cNvSpPr/>
          <p:nvPr/>
        </p:nvSpPr>
        <p:spPr bwMode="auto">
          <a:xfrm rot="16200000" flipH="1">
            <a:off x="4083023" y="4477747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5F095DDF-E9D3-4DE2-81B2-F4384EB215A2}"/>
              </a:ext>
            </a:extLst>
          </p:cNvPr>
          <p:cNvSpPr/>
          <p:nvPr/>
        </p:nvSpPr>
        <p:spPr bwMode="auto">
          <a:xfrm rot="16200000" flipH="1">
            <a:off x="4121517" y="4960111"/>
            <a:ext cx="36000" cy="13505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69" name="NO.1 SUB 용접라인_S10_KEY ASSY 용접009">
            <a:extLst>
              <a:ext uri="{FF2B5EF4-FFF2-40B4-BE49-F238E27FC236}">
                <a16:creationId xmlns:a16="http://schemas.microsoft.com/office/drawing/2014/main" id="{5BB1E519-6BA0-4760-BD2A-2D50BB6FFF32}"/>
              </a:ext>
            </a:extLst>
          </p:cNvPr>
          <p:cNvCxnSpPr>
            <a:cxnSpLocks/>
            <a:stCxn id="300" idx="1"/>
            <a:endCxn id="60" idx="3"/>
          </p:cNvCxnSpPr>
          <p:nvPr/>
        </p:nvCxnSpPr>
        <p:spPr>
          <a:xfrm flipH="1" flipV="1">
            <a:off x="1794847" y="4563272"/>
            <a:ext cx="330238" cy="23920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" name="NO.1 SUB 용접라인_S10_KEY ASSY 용접009">
            <a:extLst>
              <a:ext uri="{FF2B5EF4-FFF2-40B4-BE49-F238E27FC236}">
                <a16:creationId xmlns:a16="http://schemas.microsoft.com/office/drawing/2014/main" id="{D3FF326F-6081-4DD4-90EB-5D697800ED5D}"/>
              </a:ext>
            </a:extLst>
          </p:cNvPr>
          <p:cNvCxnSpPr>
            <a:cxnSpLocks/>
            <a:stCxn id="58" idx="1"/>
            <a:endCxn id="300" idx="1"/>
          </p:cNvCxnSpPr>
          <p:nvPr/>
        </p:nvCxnSpPr>
        <p:spPr>
          <a:xfrm flipV="1">
            <a:off x="1784985" y="4802479"/>
            <a:ext cx="340100" cy="26606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5" name="NO.1 SUB 용접라인_S10_KEY ASSY 용접009">
            <a:extLst>
              <a:ext uri="{FF2B5EF4-FFF2-40B4-BE49-F238E27FC236}">
                <a16:creationId xmlns:a16="http://schemas.microsoft.com/office/drawing/2014/main" id="{01ADA665-723A-4263-880C-9ADFE8C7F7C3}"/>
              </a:ext>
            </a:extLst>
          </p:cNvPr>
          <p:cNvCxnSpPr>
            <a:cxnSpLocks/>
            <a:stCxn id="300" idx="3"/>
            <a:endCxn id="61" idx="3"/>
          </p:cNvCxnSpPr>
          <p:nvPr/>
        </p:nvCxnSpPr>
        <p:spPr>
          <a:xfrm flipV="1">
            <a:off x="2393372" y="4533611"/>
            <a:ext cx="315958" cy="26886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8" name="NO.1 SUB 용접라인_S10_KEY ASSY 용접009">
            <a:extLst>
              <a:ext uri="{FF2B5EF4-FFF2-40B4-BE49-F238E27FC236}">
                <a16:creationId xmlns:a16="http://schemas.microsoft.com/office/drawing/2014/main" id="{6012A38F-D46C-4E10-BAD4-1E9833C378D5}"/>
              </a:ext>
            </a:extLst>
          </p:cNvPr>
          <p:cNvCxnSpPr>
            <a:cxnSpLocks/>
            <a:stCxn id="300" idx="3"/>
            <a:endCxn id="62" idx="1"/>
          </p:cNvCxnSpPr>
          <p:nvPr/>
        </p:nvCxnSpPr>
        <p:spPr>
          <a:xfrm>
            <a:off x="2393372" y="4802479"/>
            <a:ext cx="326606" cy="22585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2" name="NO.1 SUB 용접라인_S10_KEY ASSY 용접009">
            <a:extLst>
              <a:ext uri="{FF2B5EF4-FFF2-40B4-BE49-F238E27FC236}">
                <a16:creationId xmlns:a16="http://schemas.microsoft.com/office/drawing/2014/main" id="{0348E806-F874-4DE7-B265-D14D44A0572A}"/>
              </a:ext>
            </a:extLst>
          </p:cNvPr>
          <p:cNvCxnSpPr>
            <a:cxnSpLocks/>
            <a:stCxn id="311" idx="1"/>
            <a:endCxn id="64" idx="3"/>
          </p:cNvCxnSpPr>
          <p:nvPr/>
        </p:nvCxnSpPr>
        <p:spPr>
          <a:xfrm flipH="1" flipV="1">
            <a:off x="3186897" y="4532003"/>
            <a:ext cx="368602" cy="25076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5" name="NO.1 SUB 용접라인_S10_KEY ASSY 용접009">
            <a:extLst>
              <a:ext uri="{FF2B5EF4-FFF2-40B4-BE49-F238E27FC236}">
                <a16:creationId xmlns:a16="http://schemas.microsoft.com/office/drawing/2014/main" id="{EBF21F40-4505-4937-9842-1D21F61EFFF6}"/>
              </a:ext>
            </a:extLst>
          </p:cNvPr>
          <p:cNvCxnSpPr>
            <a:cxnSpLocks/>
            <a:stCxn id="311" idx="1"/>
            <a:endCxn id="63" idx="1"/>
          </p:cNvCxnSpPr>
          <p:nvPr/>
        </p:nvCxnSpPr>
        <p:spPr>
          <a:xfrm flipH="1">
            <a:off x="3134137" y="4782770"/>
            <a:ext cx="421362" cy="22756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8" name="NO.1 SUB 용접라인_S10_KEY ASSY 용접009">
            <a:extLst>
              <a:ext uri="{FF2B5EF4-FFF2-40B4-BE49-F238E27FC236}">
                <a16:creationId xmlns:a16="http://schemas.microsoft.com/office/drawing/2014/main" id="{E8138603-EE30-4A7D-BF73-1A487BC84D2E}"/>
              </a:ext>
            </a:extLst>
          </p:cNvPr>
          <p:cNvCxnSpPr>
            <a:cxnSpLocks/>
            <a:stCxn id="65" idx="3"/>
            <a:endCxn id="311" idx="3"/>
          </p:cNvCxnSpPr>
          <p:nvPr/>
        </p:nvCxnSpPr>
        <p:spPr>
          <a:xfrm flipH="1">
            <a:off x="3823786" y="4563272"/>
            <a:ext cx="277237" cy="21949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1" name="NO.1 SUB 용접라인_S10_KEY ASSY 용접009">
            <a:extLst>
              <a:ext uri="{FF2B5EF4-FFF2-40B4-BE49-F238E27FC236}">
                <a16:creationId xmlns:a16="http://schemas.microsoft.com/office/drawing/2014/main" id="{3BC89331-B8AB-4453-86AE-40FDEE61BFE4}"/>
              </a:ext>
            </a:extLst>
          </p:cNvPr>
          <p:cNvCxnSpPr>
            <a:cxnSpLocks/>
            <a:stCxn id="68" idx="1"/>
            <a:endCxn id="311" idx="3"/>
          </p:cNvCxnSpPr>
          <p:nvPr/>
        </p:nvCxnSpPr>
        <p:spPr>
          <a:xfrm flipH="1" flipV="1">
            <a:off x="3823786" y="4782770"/>
            <a:ext cx="315731" cy="22686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3" name="图片 32">
            <a:extLst>
              <a:ext uri="{FF2B5EF4-FFF2-40B4-BE49-F238E27FC236}">
                <a16:creationId xmlns:a16="http://schemas.microsoft.com/office/drawing/2014/main" id="{FE74FD81-CFD5-4D44-B22D-577AF8E895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6616" y="3989652"/>
            <a:ext cx="1179593" cy="560828"/>
          </a:xfrm>
          <a:prstGeom prst="rect">
            <a:avLst/>
          </a:prstGeom>
        </p:spPr>
      </p:pic>
      <p:sp>
        <p:nvSpPr>
          <p:cNvPr id="96" name="NO.1 SUB 용접라인_S10_KEY ASSY 용접008">
            <a:extLst>
              <a:ext uri="{FF2B5EF4-FFF2-40B4-BE49-F238E27FC236}">
                <a16:creationId xmlns:a16="http://schemas.microsoft.com/office/drawing/2014/main" id="{74FED8BD-9257-4FF6-B544-7023A8EE0301}"/>
              </a:ext>
            </a:extLst>
          </p:cNvPr>
          <p:cNvSpPr txBox="1"/>
          <p:nvPr/>
        </p:nvSpPr>
        <p:spPr>
          <a:xfrm>
            <a:off x="4834241" y="372258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8*20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97" name="NO.1 SUB 용접라인_S10_KEY ASSY 용접009">
            <a:extLst>
              <a:ext uri="{FF2B5EF4-FFF2-40B4-BE49-F238E27FC236}">
                <a16:creationId xmlns:a16="http://schemas.microsoft.com/office/drawing/2014/main" id="{A3D4D4DC-256C-467A-9848-A1E10BABE629}"/>
              </a:ext>
            </a:extLst>
          </p:cNvPr>
          <p:cNvCxnSpPr>
            <a:cxnSpLocks/>
            <a:stCxn id="96" idx="2"/>
            <a:endCxn id="104" idx="1"/>
          </p:cNvCxnSpPr>
          <p:nvPr/>
        </p:nvCxnSpPr>
        <p:spPr>
          <a:xfrm flipH="1">
            <a:off x="4514541" y="3871810"/>
            <a:ext cx="453844" cy="27612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1" name="NO.1 SUB 용접라인_S10_KEY ASSY 용접009">
            <a:extLst>
              <a:ext uri="{FF2B5EF4-FFF2-40B4-BE49-F238E27FC236}">
                <a16:creationId xmlns:a16="http://schemas.microsoft.com/office/drawing/2014/main" id="{9AEEC11C-6FA1-4D00-A45A-85BBC0B563A4}"/>
              </a:ext>
            </a:extLst>
          </p:cNvPr>
          <p:cNvCxnSpPr>
            <a:cxnSpLocks/>
            <a:stCxn id="96" idx="2"/>
            <a:endCxn id="105" idx="1"/>
          </p:cNvCxnSpPr>
          <p:nvPr/>
        </p:nvCxnSpPr>
        <p:spPr>
          <a:xfrm>
            <a:off x="4968385" y="3871810"/>
            <a:ext cx="407725" cy="27612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4" name="矩形 103">
            <a:extLst>
              <a:ext uri="{FF2B5EF4-FFF2-40B4-BE49-F238E27FC236}">
                <a16:creationId xmlns:a16="http://schemas.microsoft.com/office/drawing/2014/main" id="{83A245BE-B1E0-4B43-9831-875BDB63F7BE}"/>
              </a:ext>
            </a:extLst>
          </p:cNvPr>
          <p:cNvSpPr/>
          <p:nvPr/>
        </p:nvSpPr>
        <p:spPr bwMode="auto">
          <a:xfrm rot="16200000" flipH="1">
            <a:off x="4496540" y="4119810"/>
            <a:ext cx="36000" cy="9224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982C9173-1998-4F53-AC8A-EB994FECB5A9}"/>
              </a:ext>
            </a:extLst>
          </p:cNvPr>
          <p:cNvSpPr/>
          <p:nvPr/>
        </p:nvSpPr>
        <p:spPr bwMode="auto">
          <a:xfrm rot="16200000" flipH="1">
            <a:off x="5358109" y="4119811"/>
            <a:ext cx="36000" cy="9224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280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272035"/>
              </p:ext>
            </p:extLst>
          </p:nvPr>
        </p:nvGraphicFramePr>
        <p:xfrm>
          <a:off x="525463" y="692150"/>
          <a:ext cx="8855414" cy="1810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示意图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37">
            <a:extLst>
              <a:ext uri="{FF2B5EF4-FFF2-40B4-BE49-F238E27FC236}">
                <a16:creationId xmlns:a16="http://schemas.microsoft.com/office/drawing/2014/main" id="{5A0A5254-A7DD-4883-A8F3-6CA9EE9391F5}"/>
              </a:ext>
            </a:extLst>
          </p:cNvPr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备注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YzMmU5M2Y4YmU2YTQwMmE2ZTVlYjkyOWJkMDcyN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백지">
  <a:themeElements>
    <a:clrScheme name="백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백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백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none" lIns="91407" tIns="0" rIns="91407" bIns="0" numCol="1" rtlCol="0" anchor="ctr" anchorCtr="0" compatLnSpc="1"/>
      <a:lstStyle>
        <a:defPPr marL="0" marR="0" indent="0" algn="ctr" defTabSz="95758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800" b="0" i="0" u="none" strike="noStrike" cap="none" normalizeH="0" baseline="0" smtClean="0">
            <a:ln>
              <a:noFill/>
            </a:ln>
            <a:effectLst/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rgbClr val="969696">
            <a:alpha val="73000"/>
          </a:srgbClr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</a:spPr>
      <a:bodyPr/>
      <a:lstStyle/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775</Words>
  <Application>Microsoft Office PowerPoint</Application>
  <PresentationFormat>A4 纸张(210x297 毫米)</PresentationFormat>
  <Paragraphs>286</Paragraphs>
  <Slides>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链接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Gulim</vt:lpstr>
      <vt:lpstr>HY견고딕</vt:lpstr>
      <vt:lpstr>Malgun Gothic</vt:lpstr>
      <vt:lpstr>微软雅黑</vt:lpstr>
      <vt:lpstr>현대하모니 B</vt:lpstr>
      <vt:lpstr>현대하모니 L</vt:lpstr>
      <vt:lpstr>현대하모니 M</vt:lpstr>
      <vt:lpstr>Arial</vt:lpstr>
      <vt:lpstr>Arial Black</vt:lpstr>
      <vt:lpstr>Wingdings</vt:lpstr>
      <vt:lpstr>백지</vt:lpstr>
      <vt:lpstr>5_Office 테마</vt:lpstr>
      <vt:lpstr>7_Office 테마</vt:lpstr>
      <vt:lpstr>8_Office 테마</vt:lpstr>
      <vt:lpstr>테마1</vt:lpstr>
      <vt:lpstr>디자인 사용자 지정</vt:lpstr>
      <vt:lpstr>file:///G:\GY-WORKS\1-project%20management\09-A6\02-项目开发\SHT0015987.CATPart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QAD_009</cp:lastModifiedBy>
  <cp:revision>205</cp:revision>
  <cp:lastPrinted>2021-07-27T08:12:27Z</cp:lastPrinted>
  <dcterms:created xsi:type="dcterms:W3CDTF">2010-02-17T04:26:48Z</dcterms:created>
  <dcterms:modified xsi:type="dcterms:W3CDTF">2024-05-25T00:20:30Z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>713816F6C7AE456684362BD31D15DD18_12</vt:lpwstr>
  </property>
</Properties>
</file>