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7" r:id="rId5"/>
    <p:sldId id="259" r:id="rId6"/>
    <p:sldId id="262" r:id="rId7"/>
    <p:sldId id="261" r:id="rId8"/>
    <p:sldId id="263" r:id="rId9"/>
    <p:sldId id="264" r:id="rId10"/>
    <p:sldId id="265" r:id="rId11"/>
    <p:sldId id="266" r:id="rId12"/>
  </p:sldIdLst>
  <p:sldSz cx="12192000" cy="6858000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gs" Target="tags/tag90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2.png"/><Relationship Id="rId3" Type="http://schemas.openxmlformats.org/officeDocument/2006/relationships/tags" Target="../tags/tag2.xml"/><Relationship Id="rId2" Type="http://schemas.openxmlformats.org/officeDocument/2006/relationships/image" Target="../media/image1.png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image" Target="../media/image4.png"/><Relationship Id="rId5" Type="http://schemas.openxmlformats.org/officeDocument/2006/relationships/tags" Target="../tags/tag6.xml"/><Relationship Id="rId4" Type="http://schemas.openxmlformats.org/officeDocument/2006/relationships/image" Target="../media/image3.png"/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0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6.xml"/><Relationship Id="rId8" Type="http://schemas.openxmlformats.org/officeDocument/2006/relationships/tags" Target="../tags/tag15.xml"/><Relationship Id="rId7" Type="http://schemas.openxmlformats.org/officeDocument/2006/relationships/image" Target="../media/image6.png"/><Relationship Id="rId6" Type="http://schemas.openxmlformats.org/officeDocument/2006/relationships/tags" Target="../tags/tag14.xml"/><Relationship Id="rId5" Type="http://schemas.openxmlformats.org/officeDocument/2006/relationships/tags" Target="../tags/tag13.xml"/><Relationship Id="rId4" Type="http://schemas.openxmlformats.org/officeDocument/2006/relationships/image" Target="../media/image5.png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4" Type="http://schemas.openxmlformats.org/officeDocument/2006/relationships/slideLayout" Target="../slideLayouts/slideLayout2.xml"/><Relationship Id="rId13" Type="http://schemas.openxmlformats.org/officeDocument/2006/relationships/tags" Target="../tags/tag19.xml"/><Relationship Id="rId12" Type="http://schemas.openxmlformats.org/officeDocument/2006/relationships/tags" Target="../tags/tag18.xml"/><Relationship Id="rId11" Type="http://schemas.openxmlformats.org/officeDocument/2006/relationships/tags" Target="../tags/tag17.xml"/><Relationship Id="rId10" Type="http://schemas.openxmlformats.org/officeDocument/2006/relationships/image" Target="../media/image7.png"/><Relationship Id="rId1" Type="http://schemas.openxmlformats.org/officeDocument/2006/relationships/tags" Target="../tags/tag10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26.xml"/><Relationship Id="rId8" Type="http://schemas.openxmlformats.org/officeDocument/2006/relationships/tags" Target="../tags/tag25.xml"/><Relationship Id="rId7" Type="http://schemas.openxmlformats.org/officeDocument/2006/relationships/tags" Target="../tags/tag24.xml"/><Relationship Id="rId6" Type="http://schemas.openxmlformats.org/officeDocument/2006/relationships/image" Target="../media/image9.png"/><Relationship Id="rId5" Type="http://schemas.openxmlformats.org/officeDocument/2006/relationships/tags" Target="../tags/tag23.xml"/><Relationship Id="rId4" Type="http://schemas.openxmlformats.org/officeDocument/2006/relationships/image" Target="../media/image8.png"/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7" Type="http://schemas.openxmlformats.org/officeDocument/2006/relationships/slideLayout" Target="../slideLayouts/slideLayout2.xml"/><Relationship Id="rId16" Type="http://schemas.openxmlformats.org/officeDocument/2006/relationships/tags" Target="../tags/tag33.xml"/><Relationship Id="rId15" Type="http://schemas.openxmlformats.org/officeDocument/2006/relationships/tags" Target="../tags/tag32.xml"/><Relationship Id="rId14" Type="http://schemas.openxmlformats.org/officeDocument/2006/relationships/tags" Target="../tags/tag31.xml"/><Relationship Id="rId13" Type="http://schemas.openxmlformats.org/officeDocument/2006/relationships/tags" Target="../tags/tag30.xml"/><Relationship Id="rId12" Type="http://schemas.openxmlformats.org/officeDocument/2006/relationships/tags" Target="../tags/tag29.xml"/><Relationship Id="rId11" Type="http://schemas.openxmlformats.org/officeDocument/2006/relationships/tags" Target="../tags/tag28.xml"/><Relationship Id="rId10" Type="http://schemas.openxmlformats.org/officeDocument/2006/relationships/tags" Target="../tags/tag27.xml"/><Relationship Id="rId1" Type="http://schemas.openxmlformats.org/officeDocument/2006/relationships/tags" Target="../tags/tag20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40.xml"/><Relationship Id="rId8" Type="http://schemas.openxmlformats.org/officeDocument/2006/relationships/tags" Target="../tags/tag39.xml"/><Relationship Id="rId7" Type="http://schemas.openxmlformats.org/officeDocument/2006/relationships/tags" Target="../tags/tag38.xml"/><Relationship Id="rId6" Type="http://schemas.openxmlformats.org/officeDocument/2006/relationships/image" Target="../media/image11.png"/><Relationship Id="rId5" Type="http://schemas.openxmlformats.org/officeDocument/2006/relationships/tags" Target="../tags/tag37.xml"/><Relationship Id="rId4" Type="http://schemas.openxmlformats.org/officeDocument/2006/relationships/image" Target="../media/image10.png"/><Relationship Id="rId3" Type="http://schemas.openxmlformats.org/officeDocument/2006/relationships/tags" Target="../tags/tag36.xml"/><Relationship Id="rId25" Type="http://schemas.openxmlformats.org/officeDocument/2006/relationships/slideLayout" Target="../slideLayouts/slideLayout2.xml"/><Relationship Id="rId24" Type="http://schemas.openxmlformats.org/officeDocument/2006/relationships/tags" Target="../tags/tag55.xml"/><Relationship Id="rId23" Type="http://schemas.openxmlformats.org/officeDocument/2006/relationships/tags" Target="../tags/tag54.xml"/><Relationship Id="rId22" Type="http://schemas.openxmlformats.org/officeDocument/2006/relationships/tags" Target="../tags/tag53.xml"/><Relationship Id="rId21" Type="http://schemas.openxmlformats.org/officeDocument/2006/relationships/tags" Target="../tags/tag52.xml"/><Relationship Id="rId20" Type="http://schemas.openxmlformats.org/officeDocument/2006/relationships/tags" Target="../tags/tag51.xml"/><Relationship Id="rId2" Type="http://schemas.openxmlformats.org/officeDocument/2006/relationships/tags" Target="../tags/tag35.xml"/><Relationship Id="rId19" Type="http://schemas.openxmlformats.org/officeDocument/2006/relationships/tags" Target="../tags/tag50.xml"/><Relationship Id="rId18" Type="http://schemas.openxmlformats.org/officeDocument/2006/relationships/tags" Target="../tags/tag49.xml"/><Relationship Id="rId17" Type="http://schemas.openxmlformats.org/officeDocument/2006/relationships/tags" Target="../tags/tag48.xml"/><Relationship Id="rId16" Type="http://schemas.openxmlformats.org/officeDocument/2006/relationships/tags" Target="../tags/tag47.xml"/><Relationship Id="rId15" Type="http://schemas.openxmlformats.org/officeDocument/2006/relationships/tags" Target="../tags/tag46.xml"/><Relationship Id="rId14" Type="http://schemas.openxmlformats.org/officeDocument/2006/relationships/tags" Target="../tags/tag45.xml"/><Relationship Id="rId13" Type="http://schemas.openxmlformats.org/officeDocument/2006/relationships/tags" Target="../tags/tag44.xml"/><Relationship Id="rId12" Type="http://schemas.openxmlformats.org/officeDocument/2006/relationships/tags" Target="../tags/tag43.xml"/><Relationship Id="rId11" Type="http://schemas.openxmlformats.org/officeDocument/2006/relationships/tags" Target="../tags/tag42.xml"/><Relationship Id="rId10" Type="http://schemas.openxmlformats.org/officeDocument/2006/relationships/tags" Target="../tags/tag41.xml"/><Relationship Id="rId1" Type="http://schemas.openxmlformats.org/officeDocument/2006/relationships/tags" Target="../tags/tag34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62.xml"/><Relationship Id="rId8" Type="http://schemas.openxmlformats.org/officeDocument/2006/relationships/tags" Target="../tags/tag61.xml"/><Relationship Id="rId7" Type="http://schemas.openxmlformats.org/officeDocument/2006/relationships/tags" Target="../tags/tag60.xml"/><Relationship Id="rId6" Type="http://schemas.openxmlformats.org/officeDocument/2006/relationships/image" Target="../media/image13.png"/><Relationship Id="rId5" Type="http://schemas.openxmlformats.org/officeDocument/2006/relationships/tags" Target="../tags/tag59.xml"/><Relationship Id="rId4" Type="http://schemas.openxmlformats.org/officeDocument/2006/relationships/image" Target="../media/image12.png"/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6" Type="http://schemas.openxmlformats.org/officeDocument/2006/relationships/slideLayout" Target="../slideLayouts/slideLayout2.xml"/><Relationship Id="rId15" Type="http://schemas.openxmlformats.org/officeDocument/2006/relationships/tags" Target="../tags/tag66.xml"/><Relationship Id="rId14" Type="http://schemas.openxmlformats.org/officeDocument/2006/relationships/tags" Target="../tags/tag65.xml"/><Relationship Id="rId13" Type="http://schemas.openxmlformats.org/officeDocument/2006/relationships/tags" Target="../tags/tag64.xml"/><Relationship Id="rId12" Type="http://schemas.openxmlformats.org/officeDocument/2006/relationships/image" Target="../media/image15.png"/><Relationship Id="rId11" Type="http://schemas.openxmlformats.org/officeDocument/2006/relationships/tags" Target="../tags/tag63.xml"/><Relationship Id="rId10" Type="http://schemas.openxmlformats.org/officeDocument/2006/relationships/image" Target="../media/image14.png"/><Relationship Id="rId1" Type="http://schemas.openxmlformats.org/officeDocument/2006/relationships/tags" Target="../tags/tag56.xml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6.png"/><Relationship Id="rId3" Type="http://schemas.openxmlformats.org/officeDocument/2006/relationships/tags" Target="../tags/tag69.xml"/><Relationship Id="rId2" Type="http://schemas.openxmlformats.org/officeDocument/2006/relationships/tags" Target="../tags/tag68.xml"/><Relationship Id="rId1" Type="http://schemas.openxmlformats.org/officeDocument/2006/relationships/tags" Target="../tags/tag67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77.xml"/><Relationship Id="rId8" Type="http://schemas.openxmlformats.org/officeDocument/2006/relationships/tags" Target="../tags/tag76.xml"/><Relationship Id="rId7" Type="http://schemas.openxmlformats.org/officeDocument/2006/relationships/tags" Target="../tags/tag75.xml"/><Relationship Id="rId6" Type="http://schemas.openxmlformats.org/officeDocument/2006/relationships/tags" Target="../tags/tag74.xml"/><Relationship Id="rId5" Type="http://schemas.openxmlformats.org/officeDocument/2006/relationships/tags" Target="../tags/tag73.xml"/><Relationship Id="rId4" Type="http://schemas.openxmlformats.org/officeDocument/2006/relationships/image" Target="../media/image17.png"/><Relationship Id="rId3" Type="http://schemas.openxmlformats.org/officeDocument/2006/relationships/tags" Target="../tags/tag72.xml"/><Relationship Id="rId2" Type="http://schemas.openxmlformats.org/officeDocument/2006/relationships/tags" Target="../tags/tag71.xml"/><Relationship Id="rId13" Type="http://schemas.openxmlformats.org/officeDocument/2006/relationships/slideLayout" Target="../slideLayouts/slideLayout2.xml"/><Relationship Id="rId12" Type="http://schemas.openxmlformats.org/officeDocument/2006/relationships/tags" Target="../tags/tag80.xml"/><Relationship Id="rId11" Type="http://schemas.openxmlformats.org/officeDocument/2006/relationships/tags" Target="../tags/tag79.xml"/><Relationship Id="rId10" Type="http://schemas.openxmlformats.org/officeDocument/2006/relationships/tags" Target="../tags/tag78.xml"/><Relationship Id="rId1" Type="http://schemas.openxmlformats.org/officeDocument/2006/relationships/tags" Target="../tags/tag70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87.xml"/><Relationship Id="rId8" Type="http://schemas.openxmlformats.org/officeDocument/2006/relationships/tags" Target="../tags/tag86.xml"/><Relationship Id="rId7" Type="http://schemas.openxmlformats.org/officeDocument/2006/relationships/tags" Target="../tags/tag85.xml"/><Relationship Id="rId6" Type="http://schemas.openxmlformats.org/officeDocument/2006/relationships/image" Target="../media/image19.png"/><Relationship Id="rId5" Type="http://schemas.openxmlformats.org/officeDocument/2006/relationships/tags" Target="../tags/tag84.xml"/><Relationship Id="rId4" Type="http://schemas.openxmlformats.org/officeDocument/2006/relationships/image" Target="../media/image18.png"/><Relationship Id="rId3" Type="http://schemas.openxmlformats.org/officeDocument/2006/relationships/tags" Target="../tags/tag83.xml"/><Relationship Id="rId2" Type="http://schemas.openxmlformats.org/officeDocument/2006/relationships/tags" Target="../tags/tag82.xml"/><Relationship Id="rId13" Type="http://schemas.openxmlformats.org/officeDocument/2006/relationships/slideLayout" Target="../slideLayouts/slideLayout2.xml"/><Relationship Id="rId12" Type="http://schemas.openxmlformats.org/officeDocument/2006/relationships/tags" Target="../tags/tag89.xml"/><Relationship Id="rId11" Type="http://schemas.openxmlformats.org/officeDocument/2006/relationships/image" Target="../media/image20.png"/><Relationship Id="rId10" Type="http://schemas.openxmlformats.org/officeDocument/2006/relationships/tags" Target="../tags/tag88.xml"/><Relationship Id="rId1" Type="http://schemas.openxmlformats.org/officeDocument/2006/relationships/tags" Target="../tags/tag8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230630" y="1217295"/>
            <a:ext cx="2922270" cy="500443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101725" y="646430"/>
            <a:ext cx="29337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BASE H6</a:t>
            </a:r>
            <a:r>
              <a:rPr lang="zh-CN" altLang="en-US"/>
              <a:t>靠背骨架焊接总成</a:t>
            </a:r>
            <a:r>
              <a:rPr lang="en-US" altLang="zh-CN"/>
              <a:t>     </a:t>
            </a:r>
            <a:endParaRPr lang="en-US" altLang="zh-CN"/>
          </a:p>
          <a:p>
            <a:r>
              <a:rPr lang="en-US" altLang="zh-CN"/>
              <a:t>         </a:t>
            </a:r>
            <a:r>
              <a:rPr lang="zh-CN" altLang="en-US"/>
              <a:t>（SHT0010752）</a:t>
            </a:r>
            <a:endParaRPr lang="zh-CN" altLang="en-US"/>
          </a:p>
        </p:txBody>
      </p:sp>
      <p:sp>
        <p:nvSpPr>
          <p:cNvPr id="6" name="右箭头 5"/>
          <p:cNvSpPr/>
          <p:nvPr/>
        </p:nvSpPr>
        <p:spPr>
          <a:xfrm>
            <a:off x="4705985" y="2963545"/>
            <a:ext cx="1609725" cy="642620"/>
          </a:xfrm>
          <a:prstGeom prst="right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5156200" y="2426970"/>
            <a:ext cx="7099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/>
              <a:t>改制</a:t>
            </a:r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7258050" y="1217295"/>
            <a:ext cx="3004820" cy="5057775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7620000" y="454660"/>
            <a:ext cx="29337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1.</a:t>
            </a:r>
            <a:r>
              <a:rPr lang="zh-CN" altLang="en-US"/>
              <a:t>增加靠背放倒功能</a:t>
            </a:r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7552690" y="848995"/>
            <a:ext cx="29337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2.</a:t>
            </a:r>
            <a:r>
              <a:rPr lang="zh-CN" altLang="en-US"/>
              <a:t>增加靠背肩部折叠功能</a:t>
            </a:r>
            <a:endParaRPr lang="zh-CN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47675" y="641350"/>
            <a:ext cx="6830060" cy="631190"/>
          </a:xfrm>
        </p:spPr>
        <p:txBody>
          <a:bodyPr>
            <a:normAutofit/>
          </a:bodyPr>
          <a:p>
            <a:r>
              <a:rPr lang="zh-CN" altLang="en-US" sz="2000"/>
              <a:t>其它未提及零部件全部借用</a:t>
            </a:r>
            <a:r>
              <a:rPr lang="en-US" altLang="zh-CN" sz="2000"/>
              <a:t>H6</a:t>
            </a:r>
            <a:r>
              <a:rPr lang="zh-CN" altLang="en-US" sz="2000"/>
              <a:t>现有产品</a:t>
            </a:r>
            <a:endParaRPr lang="zh-CN" altLang="en-US" sz="2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661670" y="358775"/>
            <a:ext cx="29337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一、增加靠背放倒功能</a:t>
            </a:r>
            <a:endParaRPr lang="zh-CN" altLang="en-US"/>
          </a:p>
        </p:txBody>
      </p:sp>
      <p:sp>
        <p:nvSpPr>
          <p:cNvPr id="4" name="文本框 3"/>
          <p:cNvSpPr txBox="1"/>
          <p:nvPr>
            <p:custDataLst>
              <p:tags r:id="rId2"/>
            </p:custDataLst>
          </p:nvPr>
        </p:nvSpPr>
        <p:spPr>
          <a:xfrm>
            <a:off x="661670" y="971550"/>
            <a:ext cx="63068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</a:t>
            </a:r>
            <a:r>
              <a:rPr lang="zh-CN" altLang="en-US"/>
              <a:t>、变更零部件</a:t>
            </a:r>
            <a:r>
              <a:rPr lang="zh-CN" altLang="en-US">
                <a:sym typeface="+mn-ea"/>
              </a:rPr>
              <a:t>①肩部支撑钢丝</a:t>
            </a:r>
            <a:r>
              <a:rPr lang="zh-CN" altLang="en-US"/>
              <a:t>SHT0010763</a:t>
            </a:r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584835" y="1584325"/>
            <a:ext cx="5033645" cy="4068445"/>
          </a:xfrm>
          <a:prstGeom prst="rect">
            <a:avLst/>
          </a:prstGeom>
        </p:spPr>
      </p:pic>
      <p:sp>
        <p:nvSpPr>
          <p:cNvPr id="7" name="右箭头 6"/>
          <p:cNvSpPr/>
          <p:nvPr/>
        </p:nvSpPr>
        <p:spPr>
          <a:xfrm>
            <a:off x="459105" y="3481070"/>
            <a:ext cx="488950" cy="268605"/>
          </a:xfrm>
          <a:prstGeom prst="right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6804025" y="1770380"/>
            <a:ext cx="3143885" cy="4626610"/>
          </a:xfrm>
          <a:prstGeom prst="rect">
            <a:avLst/>
          </a:prstGeom>
        </p:spPr>
      </p:pic>
      <p:sp>
        <p:nvSpPr>
          <p:cNvPr id="11" name="文本框 10"/>
          <p:cNvSpPr txBox="1"/>
          <p:nvPr>
            <p:custDataLst>
              <p:tags r:id="rId7"/>
            </p:custDataLst>
          </p:nvPr>
        </p:nvSpPr>
        <p:spPr>
          <a:xfrm>
            <a:off x="5685790" y="1277620"/>
            <a:ext cx="594296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/>
              <a:t>尺寸形状无变化，焊接位置向</a:t>
            </a:r>
            <a:r>
              <a:rPr lang="en-US" altLang="zh-CN"/>
              <a:t>X</a:t>
            </a:r>
            <a:r>
              <a:rPr lang="zh-CN" altLang="en-US"/>
              <a:t>向前段移动</a:t>
            </a:r>
            <a:r>
              <a:rPr lang="en-US" altLang="zh-CN"/>
              <a:t>10.8mm</a:t>
            </a:r>
            <a:r>
              <a:rPr lang="zh-CN" altLang="en-US"/>
              <a:t>焊接，详见数据位置。</a:t>
            </a:r>
            <a:endParaRPr lang="zh-CN" altLang="en-US"/>
          </a:p>
        </p:txBody>
      </p:sp>
      <p:cxnSp>
        <p:nvCxnSpPr>
          <p:cNvPr id="2" name="直接箭头连接符 1"/>
          <p:cNvCxnSpPr/>
          <p:nvPr/>
        </p:nvCxnSpPr>
        <p:spPr>
          <a:xfrm flipH="1">
            <a:off x="6478905" y="4008755"/>
            <a:ext cx="948690" cy="5270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" name="直接箭头连接符 2"/>
          <p:cNvCxnSpPr/>
          <p:nvPr/>
        </p:nvCxnSpPr>
        <p:spPr>
          <a:xfrm>
            <a:off x="7571105" y="4065905"/>
            <a:ext cx="939800" cy="5175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>
            <p:custDataLst>
              <p:tags r:id="rId8"/>
            </p:custDataLst>
          </p:nvPr>
        </p:nvSpPr>
        <p:spPr>
          <a:xfrm>
            <a:off x="8510905" y="4431030"/>
            <a:ext cx="59429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/>
              <a:t>移动后钢丝位置</a:t>
            </a:r>
            <a:endParaRPr lang="zh-CN"/>
          </a:p>
        </p:txBody>
      </p:sp>
      <p:sp>
        <p:nvSpPr>
          <p:cNvPr id="8" name="文本框 7"/>
          <p:cNvSpPr txBox="1"/>
          <p:nvPr>
            <p:custDataLst>
              <p:tags r:id="rId9"/>
            </p:custDataLst>
          </p:nvPr>
        </p:nvSpPr>
        <p:spPr>
          <a:xfrm>
            <a:off x="5875020" y="4583430"/>
            <a:ext cx="14293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H6</a:t>
            </a:r>
            <a:r>
              <a:rPr lang="zh-CN"/>
              <a:t>钢丝位置</a:t>
            </a:r>
            <a:endParaRPr lang="zh-C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661670" y="358775"/>
            <a:ext cx="29337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一、增加靠背放倒功能</a:t>
            </a:r>
            <a:endParaRPr lang="zh-CN" altLang="en-US"/>
          </a:p>
        </p:txBody>
      </p:sp>
      <p:sp>
        <p:nvSpPr>
          <p:cNvPr id="4" name="文本框 3"/>
          <p:cNvSpPr txBox="1"/>
          <p:nvPr>
            <p:custDataLst>
              <p:tags r:id="rId2"/>
            </p:custDataLst>
          </p:nvPr>
        </p:nvSpPr>
        <p:spPr>
          <a:xfrm>
            <a:off x="661670" y="971550"/>
            <a:ext cx="4370705" cy="88455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/>
              <a:t>2</a:t>
            </a:r>
            <a:r>
              <a:rPr lang="zh-CN" altLang="en-US"/>
              <a:t>、新增零部件</a:t>
            </a:r>
            <a:r>
              <a:rPr lang="en-US" altLang="zh-CN"/>
              <a:t>001  </a:t>
            </a:r>
            <a:r>
              <a:rPr lang="zh-CN" altLang="en-US"/>
              <a:t>调节把手饰件固定板件，尺寸详见</a:t>
            </a:r>
            <a:r>
              <a:rPr lang="en-US" altLang="zh-CN"/>
              <a:t>3D</a:t>
            </a:r>
            <a:r>
              <a:rPr lang="zh-CN" altLang="en-US"/>
              <a:t>数据，焊接位置详见数据。</a:t>
            </a:r>
            <a:endParaRPr lang="zh-CN" altLang="en-US"/>
          </a:p>
        </p:txBody>
      </p:sp>
      <p:pic>
        <p:nvPicPr>
          <p:cNvPr id="13" name="图片 1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997585" y="2011680"/>
            <a:ext cx="2501265" cy="3028950"/>
          </a:xfrm>
          <a:prstGeom prst="rect">
            <a:avLst/>
          </a:prstGeom>
        </p:spPr>
      </p:pic>
      <p:cxnSp>
        <p:nvCxnSpPr>
          <p:cNvPr id="14" name="直接箭头连接符 13"/>
          <p:cNvCxnSpPr/>
          <p:nvPr/>
        </p:nvCxnSpPr>
        <p:spPr>
          <a:xfrm flipH="1" flipV="1">
            <a:off x="833120" y="2446020"/>
            <a:ext cx="920115" cy="13614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>
            <p:custDataLst>
              <p:tags r:id="rId5"/>
            </p:custDataLst>
          </p:nvPr>
        </p:nvSpPr>
        <p:spPr>
          <a:xfrm>
            <a:off x="440690" y="2044700"/>
            <a:ext cx="775970" cy="39560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p>
            <a:r>
              <a:rPr lang="en-US"/>
              <a:t>001</a:t>
            </a:r>
            <a:endParaRPr lang="zh-CN" altLang="en-US"/>
          </a:p>
        </p:txBody>
      </p:sp>
      <p:pic>
        <p:nvPicPr>
          <p:cNvPr id="16" name="图片 15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234690" y="3768725"/>
            <a:ext cx="983615" cy="1191895"/>
          </a:xfrm>
          <a:prstGeom prst="rect">
            <a:avLst/>
          </a:prstGeom>
        </p:spPr>
      </p:pic>
      <p:sp>
        <p:nvSpPr>
          <p:cNvPr id="17" name="文本框 16"/>
          <p:cNvSpPr txBox="1"/>
          <p:nvPr>
            <p:custDataLst>
              <p:tags r:id="rId8"/>
            </p:custDataLst>
          </p:nvPr>
        </p:nvSpPr>
        <p:spPr>
          <a:xfrm>
            <a:off x="6172835" y="971550"/>
            <a:ext cx="5433695" cy="88455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/>
              <a:t>3</a:t>
            </a:r>
            <a:r>
              <a:rPr lang="zh-CN" altLang="en-US"/>
              <a:t>、新增零部件</a:t>
            </a:r>
            <a:r>
              <a:rPr lang="en-US" altLang="zh-CN"/>
              <a:t>002  </a:t>
            </a:r>
            <a:r>
              <a:rPr lang="zh-CN" altLang="en-US"/>
              <a:t>拉线调节悬臂和</a:t>
            </a:r>
            <a:r>
              <a:rPr lang="en-US" altLang="zh-CN"/>
              <a:t>003</a:t>
            </a:r>
            <a:r>
              <a:rPr lang="zh-CN" altLang="en-US"/>
              <a:t>竖衬钣金，尺寸详见</a:t>
            </a:r>
            <a:r>
              <a:rPr lang="en-US" altLang="zh-CN"/>
              <a:t>3D</a:t>
            </a:r>
            <a:r>
              <a:rPr lang="zh-CN" altLang="en-US"/>
              <a:t>数据，焊接位置详见数据。</a:t>
            </a:r>
            <a:endParaRPr lang="zh-CN" altLang="en-US"/>
          </a:p>
        </p:txBody>
      </p:sp>
      <p:pic>
        <p:nvPicPr>
          <p:cNvPr id="18" name="图片 17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6384925" y="2639060"/>
            <a:ext cx="2748280" cy="3328035"/>
          </a:xfrm>
          <a:prstGeom prst="rect">
            <a:avLst/>
          </a:prstGeom>
        </p:spPr>
      </p:pic>
      <p:cxnSp>
        <p:nvCxnSpPr>
          <p:cNvPr id="19" name="直接箭头连接符 18"/>
          <p:cNvCxnSpPr/>
          <p:nvPr/>
        </p:nvCxnSpPr>
        <p:spPr>
          <a:xfrm flipH="1" flipV="1">
            <a:off x="6384925" y="3740150"/>
            <a:ext cx="920115" cy="13614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>
            <p:custDataLst>
              <p:tags r:id="rId11"/>
            </p:custDataLst>
          </p:nvPr>
        </p:nvSpPr>
        <p:spPr>
          <a:xfrm>
            <a:off x="6000115" y="3344545"/>
            <a:ext cx="775970" cy="39560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p>
            <a:r>
              <a:rPr lang="en-US"/>
              <a:t>002</a:t>
            </a:r>
            <a:endParaRPr lang="zh-CN" altLang="en-US"/>
          </a:p>
        </p:txBody>
      </p:sp>
      <p:cxnSp>
        <p:nvCxnSpPr>
          <p:cNvPr id="21" name="直接箭头连接符 20"/>
          <p:cNvCxnSpPr/>
          <p:nvPr/>
        </p:nvCxnSpPr>
        <p:spPr>
          <a:xfrm flipH="1" flipV="1">
            <a:off x="7743825" y="2446020"/>
            <a:ext cx="920115" cy="13614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>
            <p:custDataLst>
              <p:tags r:id="rId12"/>
            </p:custDataLst>
          </p:nvPr>
        </p:nvSpPr>
        <p:spPr>
          <a:xfrm>
            <a:off x="6967855" y="2243455"/>
            <a:ext cx="775970" cy="39560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p>
            <a:r>
              <a:rPr lang="en-US"/>
              <a:t>003</a:t>
            </a:r>
            <a:endParaRPr lang="zh-CN" altLang="en-US"/>
          </a:p>
        </p:txBody>
      </p:sp>
      <p:cxnSp>
        <p:nvCxnSpPr>
          <p:cNvPr id="23" name="直接箭头连接符 22"/>
          <p:cNvCxnSpPr/>
          <p:nvPr/>
        </p:nvCxnSpPr>
        <p:spPr>
          <a:xfrm flipV="1">
            <a:off x="8657590" y="3768725"/>
            <a:ext cx="1022350" cy="9347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4" name="文本框 23"/>
          <p:cNvSpPr txBox="1"/>
          <p:nvPr>
            <p:custDataLst>
              <p:tags r:id="rId13"/>
            </p:custDataLst>
          </p:nvPr>
        </p:nvSpPr>
        <p:spPr>
          <a:xfrm>
            <a:off x="9679940" y="3627755"/>
            <a:ext cx="2164715" cy="4241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/>
              <a:t>M6</a:t>
            </a:r>
            <a:r>
              <a:rPr lang="zh-CN" altLang="en-US"/>
              <a:t>固定螺母和螺栓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661670" y="358775"/>
            <a:ext cx="29337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二、增加靠背翻折功能</a:t>
            </a:r>
            <a:endParaRPr lang="zh-CN" altLang="en-US"/>
          </a:p>
        </p:txBody>
      </p:sp>
      <p:sp>
        <p:nvSpPr>
          <p:cNvPr id="4" name="文本框 3"/>
          <p:cNvSpPr txBox="1"/>
          <p:nvPr>
            <p:custDataLst>
              <p:tags r:id="rId2"/>
            </p:custDataLst>
          </p:nvPr>
        </p:nvSpPr>
        <p:spPr>
          <a:xfrm>
            <a:off x="661670" y="895350"/>
            <a:ext cx="919289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</a:t>
            </a:r>
            <a:r>
              <a:rPr lang="zh-CN" altLang="en-US"/>
              <a:t>、上端翻转调节器侧，新增</a:t>
            </a:r>
            <a:r>
              <a:rPr lang="en-US" altLang="zh-CN"/>
              <a:t>004</a:t>
            </a:r>
            <a:r>
              <a:rPr lang="zh-CN" altLang="en-US"/>
              <a:t>调角器上连接板，</a:t>
            </a:r>
            <a:r>
              <a:rPr lang="en-US" altLang="zh-CN"/>
              <a:t>005</a:t>
            </a:r>
            <a:r>
              <a:rPr lang="zh-CN" altLang="en-US"/>
              <a:t>调角器下连接板，</a:t>
            </a:r>
            <a:r>
              <a:rPr lang="en-US" altLang="zh-CN"/>
              <a:t>006</a:t>
            </a:r>
            <a:r>
              <a:rPr lang="zh-CN" altLang="en-US"/>
              <a:t>拉线旋转片</a:t>
            </a:r>
            <a:r>
              <a:rPr lang="en-US" altLang="zh-CN"/>
              <a:t>1</a:t>
            </a:r>
            <a:r>
              <a:rPr lang="zh-CN" altLang="en-US"/>
              <a:t>，</a:t>
            </a:r>
            <a:r>
              <a:rPr lang="en-US" altLang="zh-CN"/>
              <a:t>007</a:t>
            </a:r>
            <a:r>
              <a:rPr lang="zh-CN" altLang="en-US"/>
              <a:t>拉线固定端片及调角器借用</a:t>
            </a:r>
            <a:r>
              <a:rPr lang="en-US" altLang="zh-CN"/>
              <a:t>J6L</a:t>
            </a:r>
            <a:r>
              <a:rPr lang="zh-CN" altLang="en-US"/>
              <a:t>零件号</a:t>
            </a:r>
            <a:r>
              <a:rPr lang="en-US" altLang="zh-CN"/>
              <a:t>SHT0016631</a:t>
            </a:r>
            <a:r>
              <a:rPr lang="zh-CN" altLang="en-US"/>
              <a:t>。</a:t>
            </a:r>
            <a:endParaRPr lang="zh-CN" altLang="en-US"/>
          </a:p>
        </p:txBody>
      </p:sp>
      <p:pic>
        <p:nvPicPr>
          <p:cNvPr id="24" name="图片 23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832610" y="2193925"/>
            <a:ext cx="3545840" cy="4258310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</p:pic>
      <p:pic>
        <p:nvPicPr>
          <p:cNvPr id="25" name="图片 24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6581775" y="2193925"/>
            <a:ext cx="3020695" cy="3627755"/>
          </a:xfrm>
          <a:prstGeom prst="rect">
            <a:avLst/>
          </a:prstGeom>
        </p:spPr>
      </p:pic>
      <p:cxnSp>
        <p:nvCxnSpPr>
          <p:cNvPr id="26" name="直接箭头连接符 25"/>
          <p:cNvCxnSpPr/>
          <p:nvPr>
            <p:custDataLst>
              <p:tags r:id="rId7"/>
            </p:custDataLst>
          </p:nvPr>
        </p:nvCxnSpPr>
        <p:spPr>
          <a:xfrm flipV="1">
            <a:off x="8877300" y="2104390"/>
            <a:ext cx="895350" cy="12242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>
            <p:custDataLst>
              <p:tags r:id="rId8"/>
            </p:custDataLst>
          </p:nvPr>
        </p:nvSpPr>
        <p:spPr>
          <a:xfrm>
            <a:off x="9425305" y="1708785"/>
            <a:ext cx="775970" cy="39560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p>
            <a:r>
              <a:rPr lang="en-US"/>
              <a:t>004</a:t>
            </a:r>
            <a:endParaRPr lang="zh-CN" altLang="en-US"/>
          </a:p>
        </p:txBody>
      </p:sp>
      <p:cxnSp>
        <p:nvCxnSpPr>
          <p:cNvPr id="28" name="直接箭头连接符 27"/>
          <p:cNvCxnSpPr/>
          <p:nvPr>
            <p:custDataLst>
              <p:tags r:id="rId9"/>
            </p:custDataLst>
          </p:nvPr>
        </p:nvCxnSpPr>
        <p:spPr>
          <a:xfrm flipH="1" flipV="1">
            <a:off x="6819900" y="2709545"/>
            <a:ext cx="619125" cy="11049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9" name="文本框 28"/>
          <p:cNvSpPr txBox="1"/>
          <p:nvPr>
            <p:custDataLst>
              <p:tags r:id="rId10"/>
            </p:custDataLst>
          </p:nvPr>
        </p:nvSpPr>
        <p:spPr>
          <a:xfrm>
            <a:off x="6581775" y="2313940"/>
            <a:ext cx="775970" cy="39560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p>
            <a:r>
              <a:rPr lang="en-US"/>
              <a:t>005</a:t>
            </a:r>
            <a:endParaRPr lang="zh-CN" altLang="en-US"/>
          </a:p>
        </p:txBody>
      </p:sp>
      <p:cxnSp>
        <p:nvCxnSpPr>
          <p:cNvPr id="30" name="直接箭头连接符 29"/>
          <p:cNvCxnSpPr/>
          <p:nvPr>
            <p:custDataLst>
              <p:tags r:id="rId11"/>
            </p:custDataLst>
          </p:nvPr>
        </p:nvCxnSpPr>
        <p:spPr>
          <a:xfrm flipH="1" flipV="1">
            <a:off x="6229350" y="3633470"/>
            <a:ext cx="838200" cy="800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>
            <p:custDataLst>
              <p:tags r:id="rId12"/>
            </p:custDataLst>
          </p:nvPr>
        </p:nvSpPr>
        <p:spPr>
          <a:xfrm>
            <a:off x="5805805" y="3237865"/>
            <a:ext cx="775970" cy="39560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p>
            <a:r>
              <a:rPr lang="en-US"/>
              <a:t>006</a:t>
            </a:r>
            <a:endParaRPr lang="zh-CN" altLang="en-US"/>
          </a:p>
        </p:txBody>
      </p:sp>
      <p:cxnSp>
        <p:nvCxnSpPr>
          <p:cNvPr id="32" name="直接箭头连接符 31"/>
          <p:cNvCxnSpPr/>
          <p:nvPr>
            <p:custDataLst>
              <p:tags r:id="rId13"/>
            </p:custDataLst>
          </p:nvPr>
        </p:nvCxnSpPr>
        <p:spPr>
          <a:xfrm flipH="1" flipV="1">
            <a:off x="6362700" y="4605020"/>
            <a:ext cx="838200" cy="800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3" name="文本框 32"/>
          <p:cNvSpPr txBox="1"/>
          <p:nvPr>
            <p:custDataLst>
              <p:tags r:id="rId14"/>
            </p:custDataLst>
          </p:nvPr>
        </p:nvSpPr>
        <p:spPr>
          <a:xfrm>
            <a:off x="5805805" y="4209415"/>
            <a:ext cx="775970" cy="39560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p>
            <a:r>
              <a:rPr lang="en-US"/>
              <a:t>007</a:t>
            </a:r>
            <a:endParaRPr lang="zh-CN" altLang="en-US"/>
          </a:p>
        </p:txBody>
      </p:sp>
      <p:cxnSp>
        <p:nvCxnSpPr>
          <p:cNvPr id="34" name="直接箭头连接符 33"/>
          <p:cNvCxnSpPr/>
          <p:nvPr>
            <p:custDataLst>
              <p:tags r:id="rId15"/>
            </p:custDataLst>
          </p:nvPr>
        </p:nvCxnSpPr>
        <p:spPr>
          <a:xfrm>
            <a:off x="8467725" y="4919345"/>
            <a:ext cx="819150" cy="5810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5" name="文本框 34"/>
          <p:cNvSpPr txBox="1"/>
          <p:nvPr>
            <p:custDataLst>
              <p:tags r:id="rId16"/>
            </p:custDataLst>
          </p:nvPr>
        </p:nvSpPr>
        <p:spPr>
          <a:xfrm>
            <a:off x="9196705" y="5500370"/>
            <a:ext cx="2156460" cy="39560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p>
            <a:r>
              <a:rPr lang="zh-CN" altLang="en-US"/>
              <a:t>借用件</a:t>
            </a:r>
            <a:r>
              <a:rPr lang="en-US" altLang="zh-CN">
                <a:sym typeface="+mn-ea"/>
              </a:rPr>
              <a:t>SHT0016631</a:t>
            </a:r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661670" y="358775"/>
            <a:ext cx="29337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二、增加靠背翻折功能</a:t>
            </a:r>
            <a:endParaRPr lang="zh-CN" altLang="en-US"/>
          </a:p>
        </p:txBody>
      </p:sp>
      <p:sp>
        <p:nvSpPr>
          <p:cNvPr id="4" name="文本框 3"/>
          <p:cNvSpPr txBox="1"/>
          <p:nvPr>
            <p:custDataLst>
              <p:tags r:id="rId2"/>
            </p:custDataLst>
          </p:nvPr>
        </p:nvSpPr>
        <p:spPr>
          <a:xfrm>
            <a:off x="661670" y="895350"/>
            <a:ext cx="1032573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2</a:t>
            </a:r>
            <a:r>
              <a:rPr lang="zh-CN" altLang="en-US"/>
              <a:t>、上端翻转卷簧非调节器侧，新增</a:t>
            </a:r>
            <a:r>
              <a:rPr lang="en-US" altLang="zh-CN"/>
              <a:t>008</a:t>
            </a:r>
            <a:r>
              <a:rPr lang="zh-CN" altLang="en-US"/>
              <a:t>调角器上连接板（</a:t>
            </a:r>
            <a:r>
              <a:rPr lang="zh-CN" altLang="en-US">
                <a:sym typeface="+mn-ea"/>
              </a:rPr>
              <a:t>与左侧对称</a:t>
            </a:r>
            <a:r>
              <a:rPr lang="zh-CN" altLang="en-US"/>
              <a:t>），</a:t>
            </a:r>
            <a:r>
              <a:rPr lang="en-US" altLang="zh-CN"/>
              <a:t>009</a:t>
            </a:r>
            <a:r>
              <a:rPr lang="zh-CN" altLang="en-US"/>
              <a:t>调角器下连接板（与左侧对称），</a:t>
            </a:r>
            <a:r>
              <a:rPr lang="en-US" altLang="zh-CN"/>
              <a:t>010</a:t>
            </a:r>
            <a:r>
              <a:rPr lang="zh-CN" altLang="en-US"/>
              <a:t>衬托（塑料件），</a:t>
            </a:r>
            <a:r>
              <a:rPr lang="en-US" altLang="zh-CN"/>
              <a:t>011</a:t>
            </a:r>
            <a:r>
              <a:rPr lang="zh-CN" altLang="en-US"/>
              <a:t>轴套，</a:t>
            </a:r>
            <a:r>
              <a:rPr lang="en-US" altLang="zh-CN"/>
              <a:t>012</a:t>
            </a:r>
            <a:r>
              <a:rPr lang="zh-CN" altLang="en-US"/>
              <a:t>卷簧固定片（可参考H4B-6805114），卷簧H4B-6805108和卷簧固定坐B406805215借用</a:t>
            </a:r>
            <a:r>
              <a:rPr lang="en-US" altLang="zh-CN"/>
              <a:t>J6L</a:t>
            </a:r>
            <a:r>
              <a:rPr lang="zh-CN" altLang="en-US"/>
              <a:t>零件号</a:t>
            </a:r>
            <a:r>
              <a:rPr lang="en-US" altLang="zh-CN"/>
              <a:t>SHT0016631</a:t>
            </a:r>
            <a:r>
              <a:rPr lang="zh-CN" altLang="en-US"/>
              <a:t>。</a:t>
            </a:r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727075" y="2037080"/>
            <a:ext cx="3117215" cy="3973195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</p:pic>
      <p:pic>
        <p:nvPicPr>
          <p:cNvPr id="3" name="图片 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5166360" y="2564765"/>
            <a:ext cx="4334510" cy="3721735"/>
          </a:xfrm>
          <a:prstGeom prst="rect">
            <a:avLst/>
          </a:prstGeom>
        </p:spPr>
      </p:pic>
      <p:cxnSp>
        <p:nvCxnSpPr>
          <p:cNvPr id="5" name="直接箭头连接符 4"/>
          <p:cNvCxnSpPr/>
          <p:nvPr>
            <p:custDataLst>
              <p:tags r:id="rId7"/>
            </p:custDataLst>
          </p:nvPr>
        </p:nvCxnSpPr>
        <p:spPr>
          <a:xfrm flipV="1">
            <a:off x="6743700" y="2169160"/>
            <a:ext cx="895350" cy="12242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>
            <p:custDataLst>
              <p:tags r:id="rId8"/>
            </p:custDataLst>
          </p:nvPr>
        </p:nvSpPr>
        <p:spPr>
          <a:xfrm>
            <a:off x="7639050" y="1985645"/>
            <a:ext cx="547370" cy="39560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p>
            <a:r>
              <a:rPr lang="en-US"/>
              <a:t>008</a:t>
            </a:r>
            <a:endParaRPr lang="zh-CN" altLang="en-US"/>
          </a:p>
        </p:txBody>
      </p:sp>
      <p:sp>
        <p:nvSpPr>
          <p:cNvPr id="7" name="文本框 6"/>
          <p:cNvSpPr txBox="1"/>
          <p:nvPr>
            <p:custDataLst>
              <p:tags r:id="rId9"/>
            </p:custDataLst>
          </p:nvPr>
        </p:nvSpPr>
        <p:spPr>
          <a:xfrm>
            <a:off x="7639050" y="2585720"/>
            <a:ext cx="623570" cy="39560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p>
            <a:r>
              <a:rPr lang="en-US"/>
              <a:t>009</a:t>
            </a:r>
            <a:endParaRPr lang="zh-CN" altLang="en-US"/>
          </a:p>
        </p:txBody>
      </p:sp>
      <p:cxnSp>
        <p:nvCxnSpPr>
          <p:cNvPr id="8" name="直接箭头连接符 7"/>
          <p:cNvCxnSpPr>
            <a:endCxn id="7" idx="2"/>
          </p:cNvCxnSpPr>
          <p:nvPr>
            <p:custDataLst>
              <p:tags r:id="rId10"/>
            </p:custDataLst>
          </p:nvPr>
        </p:nvCxnSpPr>
        <p:spPr>
          <a:xfrm flipV="1">
            <a:off x="7696200" y="2981325"/>
            <a:ext cx="254635" cy="133794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>
            <p:custDataLst>
              <p:tags r:id="rId11"/>
            </p:custDataLst>
          </p:nvPr>
        </p:nvCxnSpPr>
        <p:spPr>
          <a:xfrm flipH="1" flipV="1">
            <a:off x="5657850" y="3976370"/>
            <a:ext cx="266700" cy="9029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>
            <p:custDataLst>
              <p:tags r:id="rId12"/>
            </p:custDataLst>
          </p:nvPr>
        </p:nvSpPr>
        <p:spPr>
          <a:xfrm>
            <a:off x="5386705" y="3580765"/>
            <a:ext cx="537845" cy="39560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p>
            <a:r>
              <a:rPr lang="en-US"/>
              <a:t>010</a:t>
            </a:r>
            <a:endParaRPr lang="zh-CN" altLang="en-US"/>
          </a:p>
        </p:txBody>
      </p:sp>
      <p:cxnSp>
        <p:nvCxnSpPr>
          <p:cNvPr id="12" name="直接箭头连接符 11"/>
          <p:cNvCxnSpPr/>
          <p:nvPr>
            <p:custDataLst>
              <p:tags r:id="rId13"/>
            </p:custDataLst>
          </p:nvPr>
        </p:nvCxnSpPr>
        <p:spPr>
          <a:xfrm flipH="1" flipV="1">
            <a:off x="7181850" y="4090670"/>
            <a:ext cx="142875" cy="87439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>
            <p:custDataLst>
              <p:tags r:id="rId14"/>
            </p:custDataLst>
          </p:nvPr>
        </p:nvSpPr>
        <p:spPr>
          <a:xfrm>
            <a:off x="6965315" y="3704590"/>
            <a:ext cx="575945" cy="39560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p>
            <a:r>
              <a:rPr lang="en-US"/>
              <a:t>011</a:t>
            </a:r>
            <a:endParaRPr lang="zh-CN" altLang="en-US"/>
          </a:p>
        </p:txBody>
      </p:sp>
      <p:cxnSp>
        <p:nvCxnSpPr>
          <p:cNvPr id="14" name="直接箭头连接符 13"/>
          <p:cNvCxnSpPr/>
          <p:nvPr>
            <p:custDataLst>
              <p:tags r:id="rId15"/>
            </p:custDataLst>
          </p:nvPr>
        </p:nvCxnSpPr>
        <p:spPr>
          <a:xfrm flipV="1">
            <a:off x="8405495" y="3728720"/>
            <a:ext cx="290830" cy="8953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>
            <p:custDataLst>
              <p:tags r:id="rId16"/>
            </p:custDataLst>
          </p:nvPr>
        </p:nvCxnSpPr>
        <p:spPr>
          <a:xfrm>
            <a:off x="8093710" y="5831840"/>
            <a:ext cx="669290" cy="2400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>
            <p:custDataLst>
              <p:tags r:id="rId17"/>
            </p:custDataLst>
          </p:nvPr>
        </p:nvSpPr>
        <p:spPr>
          <a:xfrm>
            <a:off x="8763000" y="5890895"/>
            <a:ext cx="594995" cy="39560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p>
            <a:r>
              <a:rPr lang="en-US"/>
              <a:t>012</a:t>
            </a:r>
            <a:endParaRPr lang="zh-CN" altLang="en-US"/>
          </a:p>
        </p:txBody>
      </p:sp>
      <p:sp>
        <p:nvSpPr>
          <p:cNvPr id="17" name="文本框 16"/>
          <p:cNvSpPr txBox="1"/>
          <p:nvPr>
            <p:custDataLst>
              <p:tags r:id="rId18"/>
            </p:custDataLst>
          </p:nvPr>
        </p:nvSpPr>
        <p:spPr>
          <a:xfrm>
            <a:off x="8620125" y="3308985"/>
            <a:ext cx="2737485" cy="39560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p>
            <a:r>
              <a:rPr lang="zh-CN" altLang="en-US">
                <a:sym typeface="+mn-ea"/>
              </a:rPr>
              <a:t>卷簧固定坐B406805215</a:t>
            </a:r>
            <a:endParaRPr lang="zh-CN" altLang="en-US"/>
          </a:p>
        </p:txBody>
      </p:sp>
      <p:cxnSp>
        <p:nvCxnSpPr>
          <p:cNvPr id="18" name="直接箭头连接符 17"/>
          <p:cNvCxnSpPr/>
          <p:nvPr>
            <p:custDataLst>
              <p:tags r:id="rId19"/>
            </p:custDataLst>
          </p:nvPr>
        </p:nvCxnSpPr>
        <p:spPr>
          <a:xfrm flipV="1">
            <a:off x="8967470" y="4425950"/>
            <a:ext cx="533400" cy="5391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>
            <p:custDataLst>
              <p:tags r:id="rId20"/>
            </p:custDataLst>
          </p:nvPr>
        </p:nvSpPr>
        <p:spPr>
          <a:xfrm>
            <a:off x="9525000" y="4228465"/>
            <a:ext cx="2101850" cy="39560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p>
            <a:r>
              <a:rPr lang="zh-CN" altLang="en-US">
                <a:sym typeface="+mn-ea"/>
              </a:rPr>
              <a:t>卷簧H4B-6805108</a:t>
            </a:r>
            <a:endParaRPr lang="zh-CN" altLang="en-US"/>
          </a:p>
        </p:txBody>
      </p:sp>
      <p:cxnSp>
        <p:nvCxnSpPr>
          <p:cNvPr id="20" name="直接箭头连接符 19"/>
          <p:cNvCxnSpPr/>
          <p:nvPr>
            <p:custDataLst>
              <p:tags r:id="rId21"/>
            </p:custDataLst>
          </p:nvPr>
        </p:nvCxnSpPr>
        <p:spPr>
          <a:xfrm flipH="1">
            <a:off x="6609080" y="5079365"/>
            <a:ext cx="1341755" cy="8210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>
            <p:custDataLst>
              <p:tags r:id="rId22"/>
            </p:custDataLst>
          </p:nvPr>
        </p:nvSpPr>
        <p:spPr>
          <a:xfrm>
            <a:off x="4043045" y="4683760"/>
            <a:ext cx="1123315" cy="39560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p>
            <a:r>
              <a:rPr lang="en-US"/>
              <a:t>M10</a:t>
            </a:r>
            <a:r>
              <a:rPr lang="zh-CN" altLang="en-US"/>
              <a:t>螺栓</a:t>
            </a:r>
            <a:endParaRPr lang="zh-CN" altLang="en-US"/>
          </a:p>
        </p:txBody>
      </p:sp>
      <p:cxnSp>
        <p:nvCxnSpPr>
          <p:cNvPr id="22" name="直接箭头连接符 21"/>
          <p:cNvCxnSpPr>
            <a:endCxn id="21" idx="3"/>
          </p:cNvCxnSpPr>
          <p:nvPr>
            <p:custDataLst>
              <p:tags r:id="rId23"/>
            </p:custDataLst>
          </p:nvPr>
        </p:nvCxnSpPr>
        <p:spPr>
          <a:xfrm flipH="1" flipV="1">
            <a:off x="5166360" y="4881880"/>
            <a:ext cx="487045" cy="2495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>
            <p:custDataLst>
              <p:tags r:id="rId24"/>
            </p:custDataLst>
          </p:nvPr>
        </p:nvSpPr>
        <p:spPr>
          <a:xfrm>
            <a:off x="5501640" y="5890895"/>
            <a:ext cx="1546225" cy="39560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p>
            <a:r>
              <a:rPr lang="en-US"/>
              <a:t>M10</a:t>
            </a:r>
            <a:r>
              <a:rPr lang="zh-CN" altLang="en-US"/>
              <a:t>凸焊螺母</a:t>
            </a:r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661670" y="358775"/>
            <a:ext cx="29337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二、增加靠背翻折功能</a:t>
            </a:r>
            <a:endParaRPr lang="zh-CN" altLang="en-US"/>
          </a:p>
        </p:txBody>
      </p:sp>
      <p:sp>
        <p:nvSpPr>
          <p:cNvPr id="4" name="文本框 3"/>
          <p:cNvSpPr txBox="1"/>
          <p:nvPr>
            <p:custDataLst>
              <p:tags r:id="rId2"/>
            </p:custDataLst>
          </p:nvPr>
        </p:nvSpPr>
        <p:spPr>
          <a:xfrm>
            <a:off x="661670" y="971550"/>
            <a:ext cx="63068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3</a:t>
            </a:r>
            <a:r>
              <a:rPr lang="zh-CN" altLang="en-US"/>
              <a:t>、变更零部件②</a:t>
            </a:r>
            <a:r>
              <a:rPr lang="en-US" altLang="zh-CN"/>
              <a:t>H6</a:t>
            </a:r>
            <a:r>
              <a:rPr lang="zh-CN" altLang="en-US">
                <a:sym typeface="+mn-ea"/>
              </a:rPr>
              <a:t>高配</a:t>
            </a:r>
            <a:r>
              <a:rPr lang="zh-CN" altLang="en-US">
                <a:sym typeface="+mn-ea"/>
              </a:rPr>
              <a:t>头枕管</a:t>
            </a:r>
            <a:r>
              <a:rPr lang="zh-CN" altLang="en-US">
                <a:sym typeface="+mn-ea"/>
              </a:rPr>
              <a:t>SHT0010764</a:t>
            </a:r>
            <a:endParaRPr lang="zh-CN" altLang="en-US"/>
          </a:p>
        </p:txBody>
      </p:sp>
      <p:pic>
        <p:nvPicPr>
          <p:cNvPr id="12" name="图片 1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071245" y="1906270"/>
            <a:ext cx="1510030" cy="1675130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462020" y="1930400"/>
            <a:ext cx="1612900" cy="1651000"/>
          </a:xfrm>
          <a:prstGeom prst="rect">
            <a:avLst/>
          </a:prstGeom>
        </p:spPr>
      </p:pic>
      <p:sp>
        <p:nvSpPr>
          <p:cNvPr id="14" name="右箭头 13"/>
          <p:cNvSpPr/>
          <p:nvPr>
            <p:custDataLst>
              <p:tags r:id="rId7"/>
            </p:custDataLst>
          </p:nvPr>
        </p:nvSpPr>
        <p:spPr>
          <a:xfrm>
            <a:off x="2812415" y="2647950"/>
            <a:ext cx="725805" cy="365125"/>
          </a:xfrm>
          <a:prstGeom prst="right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15" name="图片 14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4"/>
          <a:srcRect t="61031" r="53364"/>
          <a:stretch>
            <a:fillRect/>
          </a:stretch>
        </p:blipFill>
        <p:spPr>
          <a:xfrm>
            <a:off x="2449830" y="3771265"/>
            <a:ext cx="2328545" cy="2158365"/>
          </a:xfrm>
          <a:prstGeom prst="rect">
            <a:avLst/>
          </a:prstGeom>
        </p:spPr>
      </p:pic>
      <p:sp>
        <p:nvSpPr>
          <p:cNvPr id="16" name="椭圆 15"/>
          <p:cNvSpPr/>
          <p:nvPr/>
        </p:nvSpPr>
        <p:spPr>
          <a:xfrm>
            <a:off x="1009015" y="3319145"/>
            <a:ext cx="383540" cy="364490"/>
          </a:xfrm>
          <a:prstGeom prst="ellipse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7" name="椭圆 16"/>
          <p:cNvSpPr/>
          <p:nvPr/>
        </p:nvSpPr>
        <p:spPr>
          <a:xfrm>
            <a:off x="2235835" y="3319145"/>
            <a:ext cx="383540" cy="364490"/>
          </a:xfrm>
          <a:prstGeom prst="ellipse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8" name="直接连接符 17"/>
          <p:cNvCxnSpPr/>
          <p:nvPr/>
        </p:nvCxnSpPr>
        <p:spPr>
          <a:xfrm flipV="1">
            <a:off x="2888615" y="5252720"/>
            <a:ext cx="399415" cy="1079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 flipV="1">
            <a:off x="2548890" y="5130165"/>
            <a:ext cx="365125" cy="1143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>
            <a:off x="2914015" y="5142865"/>
            <a:ext cx="0" cy="127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>
            <a:off x="958215" y="5719445"/>
            <a:ext cx="39122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两侧减短</a:t>
            </a:r>
            <a:r>
              <a:rPr lang="en-US" altLang="zh-CN"/>
              <a:t>25mm</a:t>
            </a:r>
            <a:r>
              <a:rPr lang="zh-CN" altLang="en-US"/>
              <a:t>，并做一个避让开口</a:t>
            </a:r>
            <a:endParaRPr lang="zh-CN" altLang="en-US"/>
          </a:p>
        </p:txBody>
      </p:sp>
      <p:cxnSp>
        <p:nvCxnSpPr>
          <p:cNvPr id="22" name="直接箭头连接符 21"/>
          <p:cNvCxnSpPr/>
          <p:nvPr/>
        </p:nvCxnSpPr>
        <p:spPr>
          <a:xfrm>
            <a:off x="2563495" y="5141595"/>
            <a:ext cx="0" cy="1841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/>
          <p:nvPr/>
        </p:nvCxnSpPr>
        <p:spPr>
          <a:xfrm>
            <a:off x="3281045" y="5252720"/>
            <a:ext cx="0" cy="1841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pic>
        <p:nvPicPr>
          <p:cNvPr id="2" name="图片 1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6041390" y="2304415"/>
            <a:ext cx="2181860" cy="139065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9050655" y="2304415"/>
            <a:ext cx="2002790" cy="1276985"/>
          </a:xfrm>
          <a:prstGeom prst="rect">
            <a:avLst/>
          </a:prstGeom>
        </p:spPr>
      </p:pic>
      <p:sp>
        <p:nvSpPr>
          <p:cNvPr id="5" name="右箭头 4"/>
          <p:cNvSpPr/>
          <p:nvPr>
            <p:custDataLst>
              <p:tags r:id="rId13"/>
            </p:custDataLst>
          </p:nvPr>
        </p:nvSpPr>
        <p:spPr>
          <a:xfrm>
            <a:off x="8324850" y="2760345"/>
            <a:ext cx="725805" cy="365125"/>
          </a:xfrm>
          <a:prstGeom prst="right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>
            <p:custDataLst>
              <p:tags r:id="rId14"/>
            </p:custDataLst>
          </p:nvPr>
        </p:nvSpPr>
        <p:spPr>
          <a:xfrm>
            <a:off x="5728970" y="971550"/>
            <a:ext cx="63068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4</a:t>
            </a:r>
            <a:r>
              <a:rPr lang="zh-CN" altLang="en-US"/>
              <a:t>、变更零部件③</a:t>
            </a:r>
            <a:r>
              <a:rPr lang="zh-CN"/>
              <a:t>靠背下</a:t>
            </a:r>
            <a:r>
              <a:rPr lang="en-US" altLang="zh-CN"/>
              <a:t>U</a:t>
            </a:r>
            <a:r>
              <a:rPr lang="zh-CN" altLang="en-US"/>
              <a:t>型</a:t>
            </a:r>
            <a:r>
              <a:rPr lang="zh-CN" altLang="en-US">
                <a:sym typeface="+mn-ea"/>
              </a:rPr>
              <a:t>管SHT0010076</a:t>
            </a:r>
            <a:endParaRPr lang="zh-CN" altLang="en-US">
              <a:sym typeface="+mn-ea"/>
            </a:endParaRPr>
          </a:p>
        </p:txBody>
      </p:sp>
      <p:pic>
        <p:nvPicPr>
          <p:cNvPr id="7" name="图片 6"/>
          <p:cNvPicPr>
            <a:picLocks noChangeAspect="1"/>
          </p:cNvPicPr>
          <p:nvPr>
            <p:custDataLst>
              <p:tags r:id="rId1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7082155" y="4328795"/>
            <a:ext cx="2181860" cy="1390650"/>
          </a:xfrm>
          <a:prstGeom prst="rect">
            <a:avLst/>
          </a:prstGeom>
        </p:spPr>
      </p:pic>
      <p:cxnSp>
        <p:nvCxnSpPr>
          <p:cNvPr id="8" name="直接连接符 7"/>
          <p:cNvCxnSpPr/>
          <p:nvPr/>
        </p:nvCxnSpPr>
        <p:spPr>
          <a:xfrm>
            <a:off x="7041515" y="4855845"/>
            <a:ext cx="2291715" cy="63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V="1">
            <a:off x="7041515" y="4462145"/>
            <a:ext cx="0" cy="3937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flipV="1">
            <a:off x="9304655" y="4500245"/>
            <a:ext cx="0" cy="355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4" name="文本框 23"/>
          <p:cNvSpPr txBox="1"/>
          <p:nvPr/>
        </p:nvSpPr>
        <p:spPr>
          <a:xfrm>
            <a:off x="7383780" y="5774690"/>
            <a:ext cx="20935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两侧减短</a:t>
            </a:r>
            <a:r>
              <a:rPr lang="en-US" altLang="zh-CN"/>
              <a:t>125mm</a:t>
            </a:r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661670" y="358775"/>
            <a:ext cx="29337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二、增加靠背翻折功能</a:t>
            </a:r>
            <a:endParaRPr lang="zh-CN" altLang="en-US"/>
          </a:p>
        </p:txBody>
      </p:sp>
      <p:sp>
        <p:nvSpPr>
          <p:cNvPr id="4" name="文本框 3"/>
          <p:cNvSpPr txBox="1"/>
          <p:nvPr>
            <p:custDataLst>
              <p:tags r:id="rId2"/>
            </p:custDataLst>
          </p:nvPr>
        </p:nvSpPr>
        <p:spPr>
          <a:xfrm>
            <a:off x="661670" y="971550"/>
            <a:ext cx="63068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5.</a:t>
            </a:r>
            <a:r>
              <a:rPr lang="zh-CN" altLang="en-US"/>
              <a:t>支撑钢丝变更④，均局部调整及焊接位置调整，详见数据。</a:t>
            </a:r>
            <a:endParaRPr lang="zh-CN" altLang="en-US"/>
          </a:p>
        </p:txBody>
      </p:sp>
      <p:pic>
        <p:nvPicPr>
          <p:cNvPr id="25" name="图片 24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2928620" y="1723390"/>
            <a:ext cx="5250815" cy="3905885"/>
          </a:xfrm>
          <a:prstGeom prst="rect">
            <a:avLst/>
          </a:prstGeom>
        </p:spPr>
      </p:pic>
      <p:cxnSp>
        <p:nvCxnSpPr>
          <p:cNvPr id="26" name="直接箭头连接符 25"/>
          <p:cNvCxnSpPr/>
          <p:nvPr/>
        </p:nvCxnSpPr>
        <p:spPr>
          <a:xfrm flipV="1">
            <a:off x="6980555" y="1328420"/>
            <a:ext cx="1981200" cy="866775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>
            <a:off x="9069070" y="1078230"/>
            <a:ext cx="2254250" cy="645160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1800">
                <a:latin typeface="Arial" panose="020B0604020202020204" pitchFamily="34" charset="0"/>
                <a:ea typeface="微软雅黑" panose="020B0503020204020204" charset="-122"/>
              </a:rPr>
              <a:t>SHT0010060</a:t>
            </a:r>
            <a:endParaRPr lang="zh-CN" altLang="en-US" sz="1800">
              <a:latin typeface="Arial" panose="020B0604020202020204" pitchFamily="34" charset="0"/>
              <a:ea typeface="微软雅黑" panose="020B0503020204020204" charset="-122"/>
            </a:endParaRPr>
          </a:p>
          <a:p>
            <a:pPr algn="l"/>
            <a:r>
              <a:rPr lang="zh-CN" altLang="en-US" sz="1800">
                <a:latin typeface="Arial" panose="020B0604020202020204" pitchFamily="34" charset="0"/>
                <a:ea typeface="微软雅黑" panose="020B0503020204020204" charset="-122"/>
              </a:rPr>
              <a:t>安全带上支撑钢丝</a:t>
            </a:r>
            <a:endParaRPr lang="zh-CN" altLang="en-US" sz="18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cxnSp>
        <p:nvCxnSpPr>
          <p:cNvPr id="28" name="直接箭头连接符 27"/>
          <p:cNvCxnSpPr/>
          <p:nvPr/>
        </p:nvCxnSpPr>
        <p:spPr>
          <a:xfrm flipV="1">
            <a:off x="6840220" y="2347595"/>
            <a:ext cx="2140585" cy="533400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9" name="文本框 28"/>
          <p:cNvSpPr txBox="1"/>
          <p:nvPr/>
        </p:nvSpPr>
        <p:spPr>
          <a:xfrm>
            <a:off x="9069070" y="1964055"/>
            <a:ext cx="2254250" cy="645160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1800">
                <a:latin typeface="Arial" panose="020B0604020202020204" pitchFamily="34" charset="0"/>
                <a:ea typeface="微软雅黑" panose="020B0503020204020204" charset="-122"/>
              </a:rPr>
              <a:t>面套钩挂钢丝SHT0011260</a:t>
            </a:r>
            <a:endParaRPr lang="zh-CN" altLang="en-US" sz="18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cxnSp>
        <p:nvCxnSpPr>
          <p:cNvPr id="30" name="直接箭头连接符 29"/>
          <p:cNvCxnSpPr/>
          <p:nvPr/>
        </p:nvCxnSpPr>
        <p:spPr>
          <a:xfrm flipV="1">
            <a:off x="7523480" y="3414395"/>
            <a:ext cx="1524000" cy="219075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1" name="文本框 30"/>
          <p:cNvSpPr txBox="1"/>
          <p:nvPr/>
        </p:nvSpPr>
        <p:spPr>
          <a:xfrm>
            <a:off x="9126220" y="3050540"/>
            <a:ext cx="2254250" cy="922020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 sz="1800">
                <a:latin typeface="Arial" panose="020B0604020202020204" pitchFamily="34" charset="0"/>
                <a:ea typeface="微软雅黑" panose="020B0503020204020204" charset="-122"/>
              </a:rPr>
              <a:t>靠背侧翼支撑钢丝</a:t>
            </a:r>
            <a:r>
              <a:rPr lang="zh-CN" altLang="en-US"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SHT0010074（左右对称）</a:t>
            </a:r>
            <a:endParaRPr lang="zh-CN" altLang="en-US" sz="18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cxnSp>
        <p:nvCxnSpPr>
          <p:cNvPr id="32" name="直接箭头连接符 31"/>
          <p:cNvCxnSpPr/>
          <p:nvPr/>
        </p:nvCxnSpPr>
        <p:spPr>
          <a:xfrm>
            <a:off x="7087870" y="4048125"/>
            <a:ext cx="1635760" cy="1176020"/>
          </a:xfrm>
          <a:prstGeom prst="straightConnector1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3" name="文本框 32"/>
          <p:cNvSpPr txBox="1"/>
          <p:nvPr/>
        </p:nvSpPr>
        <p:spPr>
          <a:xfrm>
            <a:off x="8723630" y="4774565"/>
            <a:ext cx="2254250" cy="922020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  <a:extLst>
              <a:ext uri="{4A0BC546-FE56-4ADE-93B0-CB8AF2F6F144}">
                <wpsdc:textFrameExt xmlns:wpsdc="http://www.wps.cn/officeDocument/2022/drawingmlCustomData" type="text"/>
              </a:ext>
            </a:extLst>
          </a:bodyPr>
          <a:p>
            <a:pPr algn="l"/>
            <a:r>
              <a:rPr lang="zh-CN" altLang="en-US">
                <a:latin typeface="Arial" panose="020B0604020202020204" pitchFamily="34" charset="0"/>
                <a:ea typeface="微软雅黑" panose="020B0503020204020204" charset="-122"/>
              </a:rPr>
              <a:t>气袋腰托侧翼支撑钢丝SHT0010779</a:t>
            </a:r>
            <a:r>
              <a:rPr lang="zh-CN" altLang="en-US"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（左右对称）</a:t>
            </a:r>
            <a:endParaRPr lang="zh-CN" altLang="en-US" sz="18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661670" y="358775"/>
            <a:ext cx="29337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二、增加靠背翻折功能</a:t>
            </a:r>
            <a:endParaRPr lang="zh-CN" altLang="en-US"/>
          </a:p>
        </p:txBody>
      </p:sp>
      <p:sp>
        <p:nvSpPr>
          <p:cNvPr id="4" name="文本框 3"/>
          <p:cNvSpPr txBox="1"/>
          <p:nvPr>
            <p:custDataLst>
              <p:tags r:id="rId2"/>
            </p:custDataLst>
          </p:nvPr>
        </p:nvSpPr>
        <p:spPr>
          <a:xfrm>
            <a:off x="661670" y="904875"/>
            <a:ext cx="10792460" cy="77025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6.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下端解锁机构变更如下，新增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013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一个拉线固定片，</a:t>
            </a:r>
            <a:r>
              <a:rPr 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阶梯轴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借用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H4</a:t>
            </a:r>
            <a:r>
              <a:rPr 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仰角调节机构阶梯轴SHT0011825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，选转钣金借用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H4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仰角调节机构钣金件2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SHT0011806，扭簧借用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H4</a:t>
            </a:r>
            <a:r>
              <a:rPr 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仰角调节机构扭簧SHT0011809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  <a:endParaRPr lang="zh-CN" altLang="en-US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endParaRPr lang="en-US" altLang="zh-CN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274445" y="2095500"/>
            <a:ext cx="3598545" cy="3800475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</p:pic>
      <p:sp>
        <p:nvSpPr>
          <p:cNvPr id="16" name="文本框 15"/>
          <p:cNvSpPr txBox="1"/>
          <p:nvPr>
            <p:custDataLst>
              <p:tags r:id="rId5"/>
            </p:custDataLst>
          </p:nvPr>
        </p:nvSpPr>
        <p:spPr>
          <a:xfrm>
            <a:off x="457200" y="5153025"/>
            <a:ext cx="594995" cy="39560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p>
            <a:r>
              <a:rPr lang="en-US"/>
              <a:t>013</a:t>
            </a:r>
            <a:endParaRPr lang="zh-CN" altLang="en-US"/>
          </a:p>
        </p:txBody>
      </p:sp>
      <p:cxnSp>
        <p:nvCxnSpPr>
          <p:cNvPr id="20" name="直接箭头连接符 19"/>
          <p:cNvCxnSpPr/>
          <p:nvPr>
            <p:custDataLst>
              <p:tags r:id="rId6"/>
            </p:custDataLst>
          </p:nvPr>
        </p:nvCxnSpPr>
        <p:spPr>
          <a:xfrm flipH="1">
            <a:off x="789305" y="4747895"/>
            <a:ext cx="1933575" cy="3238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" name="直接箭头连接符 2"/>
          <p:cNvCxnSpPr/>
          <p:nvPr>
            <p:custDataLst>
              <p:tags r:id="rId7"/>
            </p:custDataLst>
          </p:nvPr>
        </p:nvCxnSpPr>
        <p:spPr>
          <a:xfrm flipV="1">
            <a:off x="3703955" y="2853055"/>
            <a:ext cx="1943100" cy="5143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>
            <p:custDataLst>
              <p:tags r:id="rId8"/>
            </p:custDataLst>
          </p:nvPr>
        </p:nvSpPr>
        <p:spPr>
          <a:xfrm>
            <a:off x="5732780" y="2695575"/>
            <a:ext cx="3690620" cy="39560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p>
            <a:r>
              <a:rPr lang="en-US"/>
              <a:t>仰角调节机构阶梯轴SHT0011825</a:t>
            </a:r>
            <a:endParaRPr lang="en-US"/>
          </a:p>
        </p:txBody>
      </p:sp>
      <p:cxnSp>
        <p:nvCxnSpPr>
          <p:cNvPr id="6" name="直接箭头连接符 5"/>
          <p:cNvCxnSpPr/>
          <p:nvPr>
            <p:custDataLst>
              <p:tags r:id="rId9"/>
            </p:custDataLst>
          </p:nvPr>
        </p:nvCxnSpPr>
        <p:spPr>
          <a:xfrm>
            <a:off x="3084830" y="4253230"/>
            <a:ext cx="1990725" cy="1037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>
            <p:custDataLst>
              <p:tags r:id="rId10"/>
            </p:custDataLst>
          </p:nvPr>
        </p:nvSpPr>
        <p:spPr>
          <a:xfrm>
            <a:off x="5095240" y="5071745"/>
            <a:ext cx="3690620" cy="39560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p>
            <a:r>
              <a:rPr lang="zh-CN" altLang="en-US">
                <a:sym typeface="+mn-ea"/>
              </a:rPr>
              <a:t>仰角调节机构钣金件2SHT0011806</a:t>
            </a:r>
            <a:endParaRPr lang="en-US"/>
          </a:p>
        </p:txBody>
      </p:sp>
      <p:cxnSp>
        <p:nvCxnSpPr>
          <p:cNvPr id="8" name="直接箭头连接符 7"/>
          <p:cNvCxnSpPr/>
          <p:nvPr>
            <p:custDataLst>
              <p:tags r:id="rId11"/>
            </p:custDataLst>
          </p:nvPr>
        </p:nvCxnSpPr>
        <p:spPr>
          <a:xfrm>
            <a:off x="2872740" y="3690620"/>
            <a:ext cx="2631440" cy="4095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>
            <p:custDataLst>
              <p:tags r:id="rId12"/>
            </p:custDataLst>
          </p:nvPr>
        </p:nvSpPr>
        <p:spPr>
          <a:xfrm>
            <a:off x="5647055" y="3857625"/>
            <a:ext cx="3690620" cy="39560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p>
            <a:r>
              <a:rPr lang="en-US"/>
              <a:t>仰角调节机构扭簧SHT0011809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661670" y="358775"/>
            <a:ext cx="29337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二、增加靠背翻折功能</a:t>
            </a:r>
            <a:endParaRPr lang="zh-CN" altLang="en-US"/>
          </a:p>
        </p:txBody>
      </p:sp>
      <p:sp>
        <p:nvSpPr>
          <p:cNvPr id="11" name="文本框 10"/>
          <p:cNvSpPr txBox="1"/>
          <p:nvPr>
            <p:custDataLst>
              <p:tags r:id="rId2"/>
            </p:custDataLst>
          </p:nvPr>
        </p:nvSpPr>
        <p:spPr>
          <a:xfrm>
            <a:off x="661670" y="904875"/>
            <a:ext cx="10792460" cy="10648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7.</a:t>
            </a:r>
            <a:r>
              <a:rPr 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靠背侧边板和扶手加强版方案如下，左右边板各减短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190mmm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lang="zh-CN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同时左侧取消扶手，扶手销轴孔改为直径为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14mm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的孔，同时增加了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2mm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直径的扭簧孔，右侧不变</a:t>
            </a:r>
            <a:r>
              <a:rPr 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lang="zh-CN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左侧扶手加强板也增加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2mm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直径的扭簧孔，右侧不变。</a:t>
            </a:r>
            <a:endParaRPr lang="en-US" altLang="zh-CN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12" name="图片 1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3486150" y="2418715"/>
            <a:ext cx="1281430" cy="3105785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118870" y="2324100"/>
            <a:ext cx="862330" cy="3200400"/>
          </a:xfrm>
          <a:prstGeom prst="rect">
            <a:avLst/>
          </a:prstGeom>
        </p:spPr>
      </p:pic>
      <p:sp>
        <p:nvSpPr>
          <p:cNvPr id="14" name="右箭头 13"/>
          <p:cNvSpPr/>
          <p:nvPr>
            <p:custDataLst>
              <p:tags r:id="rId7"/>
            </p:custDataLst>
          </p:nvPr>
        </p:nvSpPr>
        <p:spPr>
          <a:xfrm>
            <a:off x="2250440" y="3967480"/>
            <a:ext cx="1040130" cy="383540"/>
          </a:xfrm>
          <a:prstGeom prst="right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7" name="直接箭头连接符 16"/>
          <p:cNvCxnSpPr/>
          <p:nvPr/>
        </p:nvCxnSpPr>
        <p:spPr>
          <a:xfrm flipV="1">
            <a:off x="3980180" y="3419475"/>
            <a:ext cx="1619250" cy="3905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>
            <a:off x="4218305" y="3967480"/>
            <a:ext cx="1343025" cy="8375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>
            <p:custDataLst>
              <p:tags r:id="rId8"/>
            </p:custDataLst>
          </p:nvPr>
        </p:nvSpPr>
        <p:spPr>
          <a:xfrm>
            <a:off x="5599430" y="3244850"/>
            <a:ext cx="17437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2mm</a:t>
            </a:r>
            <a:r>
              <a:rPr lang="zh-CN" altLang="en-US"/>
              <a:t>扭簧孔</a:t>
            </a:r>
            <a:endParaRPr lang="zh-CN" altLang="en-US"/>
          </a:p>
        </p:txBody>
      </p:sp>
      <p:sp>
        <p:nvSpPr>
          <p:cNvPr id="21" name="文本框 20"/>
          <p:cNvSpPr txBox="1"/>
          <p:nvPr>
            <p:custDataLst>
              <p:tags r:id="rId9"/>
            </p:custDataLst>
          </p:nvPr>
        </p:nvSpPr>
        <p:spPr>
          <a:xfrm>
            <a:off x="5662930" y="4805045"/>
            <a:ext cx="17437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14mm</a:t>
            </a:r>
            <a:r>
              <a:rPr lang="zh-CN" altLang="en-US"/>
              <a:t>阶梯轴孔</a:t>
            </a:r>
            <a:endParaRPr lang="zh-CN" altLang="en-US"/>
          </a:p>
        </p:txBody>
      </p:sp>
      <p:pic>
        <p:nvPicPr>
          <p:cNvPr id="22" name="图片 21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7862570" y="2183130"/>
            <a:ext cx="2190750" cy="3952875"/>
          </a:xfrm>
          <a:prstGeom prst="rect">
            <a:avLst/>
          </a:prstGeom>
        </p:spPr>
      </p:pic>
      <p:cxnSp>
        <p:nvCxnSpPr>
          <p:cNvPr id="23" name="直接箭头连接符 22"/>
          <p:cNvCxnSpPr/>
          <p:nvPr/>
        </p:nvCxnSpPr>
        <p:spPr>
          <a:xfrm flipV="1">
            <a:off x="9390380" y="3105150"/>
            <a:ext cx="1619250" cy="3905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4" name="文本框 23"/>
          <p:cNvSpPr txBox="1"/>
          <p:nvPr>
            <p:custDataLst>
              <p:tags r:id="rId12"/>
            </p:custDataLst>
          </p:nvPr>
        </p:nvSpPr>
        <p:spPr>
          <a:xfrm>
            <a:off x="10053320" y="2736850"/>
            <a:ext cx="17437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2mm</a:t>
            </a:r>
            <a:r>
              <a:rPr lang="zh-CN" altLang="en-US"/>
              <a:t>扭簧孔</a:t>
            </a:r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KSO_WM_BEAUTIFY_FLAG" val=""/>
</p:tagLst>
</file>

<file path=ppt/tags/tag36.xml><?xml version="1.0" encoding="utf-8"?>
<p:tagLst xmlns:p="http://schemas.openxmlformats.org/presentationml/2006/main">
  <p:tag name="KSO_WM_BEAUTIFY_FLAG" val=""/>
</p:tagLst>
</file>

<file path=ppt/tags/tag37.xml><?xml version="1.0" encoding="utf-8"?>
<p:tagLst xmlns:p="http://schemas.openxmlformats.org/presentationml/2006/main">
  <p:tag name="KSO_WM_BEAUTIFY_FLAG" val=""/>
</p:tagLst>
</file>

<file path=ppt/tags/tag38.xml><?xml version="1.0" encoding="utf-8"?>
<p:tagLst xmlns:p="http://schemas.openxmlformats.org/presentationml/2006/main">
  <p:tag name="KSO_WM_BEAUTIFY_FLAG" val=""/>
</p:tagLst>
</file>

<file path=ppt/tags/tag39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40.xml><?xml version="1.0" encoding="utf-8"?>
<p:tagLst xmlns:p="http://schemas.openxmlformats.org/presentationml/2006/main">
  <p:tag name="KSO_WM_BEAUTIFY_FLAG" val=""/>
</p:tagLst>
</file>

<file path=ppt/tags/tag41.xml><?xml version="1.0" encoding="utf-8"?>
<p:tagLst xmlns:p="http://schemas.openxmlformats.org/presentationml/2006/main">
  <p:tag name="KSO_WM_BEAUTIFY_FLAG" val=""/>
</p:tagLst>
</file>

<file path=ppt/tags/tag42.xml><?xml version="1.0" encoding="utf-8"?>
<p:tagLst xmlns:p="http://schemas.openxmlformats.org/presentationml/2006/main">
  <p:tag name="KSO_WM_BEAUTIFY_FLAG" val=""/>
</p:tagLst>
</file>

<file path=ppt/tags/tag43.xml><?xml version="1.0" encoding="utf-8"?>
<p:tagLst xmlns:p="http://schemas.openxmlformats.org/presentationml/2006/main">
  <p:tag name="KSO_WM_BEAUTIFY_FLAG" val=""/>
</p:tagLst>
</file>

<file path=ppt/tags/tag44.xml><?xml version="1.0" encoding="utf-8"?>
<p:tagLst xmlns:p="http://schemas.openxmlformats.org/presentationml/2006/main">
  <p:tag name="KSO_WM_BEAUTIFY_FLAG" val=""/>
</p:tagLst>
</file>

<file path=ppt/tags/tag45.xml><?xml version="1.0" encoding="utf-8"?>
<p:tagLst xmlns:p="http://schemas.openxmlformats.org/presentationml/2006/main">
  <p:tag name="KSO_WM_BEAUTIFY_FLAG" val=""/>
</p:tagLst>
</file>

<file path=ppt/tags/tag46.xml><?xml version="1.0" encoding="utf-8"?>
<p:tagLst xmlns:p="http://schemas.openxmlformats.org/presentationml/2006/main">
  <p:tag name="KSO_WM_BEAUTIFY_FLAG" val=""/>
</p:tagLst>
</file>

<file path=ppt/tags/tag47.xml><?xml version="1.0" encoding="utf-8"?>
<p:tagLst xmlns:p="http://schemas.openxmlformats.org/presentationml/2006/main">
  <p:tag name="KSO_WM_BEAUTIFY_FLAG" val=""/>
</p:tagLst>
</file>

<file path=ppt/tags/tag48.xml><?xml version="1.0" encoding="utf-8"?>
<p:tagLst xmlns:p="http://schemas.openxmlformats.org/presentationml/2006/main">
  <p:tag name="KSO_WM_BEAUTIFY_FLAG" val=""/>
</p:tagLst>
</file>

<file path=ppt/tags/tag49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50.xml><?xml version="1.0" encoding="utf-8"?>
<p:tagLst xmlns:p="http://schemas.openxmlformats.org/presentationml/2006/main">
  <p:tag name="KSO_WM_BEAUTIFY_FLAG" val=""/>
</p:tagLst>
</file>

<file path=ppt/tags/tag51.xml><?xml version="1.0" encoding="utf-8"?>
<p:tagLst xmlns:p="http://schemas.openxmlformats.org/presentationml/2006/main">
  <p:tag name="KSO_WM_BEAUTIFY_FLAG" val=""/>
</p:tagLst>
</file>

<file path=ppt/tags/tag52.xml><?xml version="1.0" encoding="utf-8"?>
<p:tagLst xmlns:p="http://schemas.openxmlformats.org/presentationml/2006/main">
  <p:tag name="KSO_WM_BEAUTIFY_FLAG" val=""/>
</p:tagLst>
</file>

<file path=ppt/tags/tag53.xml><?xml version="1.0" encoding="utf-8"?>
<p:tagLst xmlns:p="http://schemas.openxmlformats.org/presentationml/2006/main">
  <p:tag name="KSO_WM_BEAUTIFY_FLAG" val=""/>
</p:tagLst>
</file>

<file path=ppt/tags/tag54.xml><?xml version="1.0" encoding="utf-8"?>
<p:tagLst xmlns:p="http://schemas.openxmlformats.org/presentationml/2006/main">
  <p:tag name="KSO_WM_BEAUTIFY_FLAG" val=""/>
</p:tagLst>
</file>

<file path=ppt/tags/tag55.xml><?xml version="1.0" encoding="utf-8"?>
<p:tagLst xmlns:p="http://schemas.openxmlformats.org/presentationml/2006/main">
  <p:tag name="KSO_WM_BEAUTIFY_FLAG" val=""/>
</p:tagLst>
</file>

<file path=ppt/tags/tag56.xml><?xml version="1.0" encoding="utf-8"?>
<p:tagLst xmlns:p="http://schemas.openxmlformats.org/presentationml/2006/main">
  <p:tag name="KSO_WM_BEAUTIFY_FLAG" val=""/>
</p:tagLst>
</file>

<file path=ppt/tags/tag57.xml><?xml version="1.0" encoding="utf-8"?>
<p:tagLst xmlns:p="http://schemas.openxmlformats.org/presentationml/2006/main">
  <p:tag name="KSO_WM_BEAUTIFY_FLAG" val=""/>
</p:tagLst>
</file>

<file path=ppt/tags/tag58.xml><?xml version="1.0" encoding="utf-8"?>
<p:tagLst xmlns:p="http://schemas.openxmlformats.org/presentationml/2006/main">
  <p:tag name="KSO_WM_BEAUTIFY_FLAG" val=""/>
</p:tagLst>
</file>

<file path=ppt/tags/tag59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60.xml><?xml version="1.0" encoding="utf-8"?>
<p:tagLst xmlns:p="http://schemas.openxmlformats.org/presentationml/2006/main">
  <p:tag name="KSO_WM_BEAUTIFY_FLAG" val=""/>
</p:tagLst>
</file>

<file path=ppt/tags/tag61.xml><?xml version="1.0" encoding="utf-8"?>
<p:tagLst xmlns:p="http://schemas.openxmlformats.org/presentationml/2006/main">
  <p:tag name="KSO_WM_BEAUTIFY_FLAG" val=""/>
</p:tagLst>
</file>

<file path=ppt/tags/tag62.xml><?xml version="1.0" encoding="utf-8"?>
<p:tagLst xmlns:p="http://schemas.openxmlformats.org/presentationml/2006/main">
  <p:tag name="KSO_WM_BEAUTIFY_FLAG" val=""/>
</p:tagLst>
</file>

<file path=ppt/tags/tag63.xml><?xml version="1.0" encoding="utf-8"?>
<p:tagLst xmlns:p="http://schemas.openxmlformats.org/presentationml/2006/main">
  <p:tag name="KSO_WM_BEAUTIFY_FLAG" val=""/>
</p:tagLst>
</file>

<file path=ppt/tags/tag64.xml><?xml version="1.0" encoding="utf-8"?>
<p:tagLst xmlns:p="http://schemas.openxmlformats.org/presentationml/2006/main">
  <p:tag name="KSO_WM_BEAUTIFY_FLAG" val=""/>
</p:tagLst>
</file>

<file path=ppt/tags/tag65.xml><?xml version="1.0" encoding="utf-8"?>
<p:tagLst xmlns:p="http://schemas.openxmlformats.org/presentationml/2006/main">
  <p:tag name="KSO_WM_BEAUTIFY_FLAG" val=""/>
</p:tagLst>
</file>

<file path=ppt/tags/tag66.xml><?xml version="1.0" encoding="utf-8"?>
<p:tagLst xmlns:p="http://schemas.openxmlformats.org/presentationml/2006/main">
  <p:tag name="KSO_WM_BEAUTIFY_FLAG" val=""/>
</p:tagLst>
</file>

<file path=ppt/tags/tag67.xml><?xml version="1.0" encoding="utf-8"?>
<p:tagLst xmlns:p="http://schemas.openxmlformats.org/presentationml/2006/main">
  <p:tag name="KSO_WM_BEAUTIFY_FLAG" val=""/>
</p:tagLst>
</file>

<file path=ppt/tags/tag68.xml><?xml version="1.0" encoding="utf-8"?>
<p:tagLst xmlns:p="http://schemas.openxmlformats.org/presentationml/2006/main">
  <p:tag name="KSO_WM_BEAUTIFY_FLAG" val=""/>
</p:tagLst>
</file>

<file path=ppt/tags/tag69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70.xml><?xml version="1.0" encoding="utf-8"?>
<p:tagLst xmlns:p="http://schemas.openxmlformats.org/presentationml/2006/main">
  <p:tag name="KSO_WM_BEAUTIFY_FLAG" val=""/>
</p:tagLst>
</file>

<file path=ppt/tags/tag71.xml><?xml version="1.0" encoding="utf-8"?>
<p:tagLst xmlns:p="http://schemas.openxmlformats.org/presentationml/2006/main">
  <p:tag name="KSO_WM_BEAUTIFY_FLAG" val=""/>
</p:tagLst>
</file>

<file path=ppt/tags/tag72.xml><?xml version="1.0" encoding="utf-8"?>
<p:tagLst xmlns:p="http://schemas.openxmlformats.org/presentationml/2006/main">
  <p:tag name="KSO_WM_BEAUTIFY_FLAG" val=""/>
</p:tagLst>
</file>

<file path=ppt/tags/tag73.xml><?xml version="1.0" encoding="utf-8"?>
<p:tagLst xmlns:p="http://schemas.openxmlformats.org/presentationml/2006/main">
  <p:tag name="KSO_WM_BEAUTIFY_FLAG" val=""/>
</p:tagLst>
</file>

<file path=ppt/tags/tag74.xml><?xml version="1.0" encoding="utf-8"?>
<p:tagLst xmlns:p="http://schemas.openxmlformats.org/presentationml/2006/main">
  <p:tag name="KSO_WM_BEAUTIFY_FLAG" val=""/>
</p:tagLst>
</file>

<file path=ppt/tags/tag75.xml><?xml version="1.0" encoding="utf-8"?>
<p:tagLst xmlns:p="http://schemas.openxmlformats.org/presentationml/2006/main">
  <p:tag name="KSO_WM_BEAUTIFY_FLAG" val=""/>
</p:tagLst>
</file>

<file path=ppt/tags/tag76.xml><?xml version="1.0" encoding="utf-8"?>
<p:tagLst xmlns:p="http://schemas.openxmlformats.org/presentationml/2006/main">
  <p:tag name="KSO_WM_BEAUTIFY_FLAG" val=""/>
</p:tagLst>
</file>

<file path=ppt/tags/tag77.xml><?xml version="1.0" encoding="utf-8"?>
<p:tagLst xmlns:p="http://schemas.openxmlformats.org/presentationml/2006/main">
  <p:tag name="KSO_WM_BEAUTIFY_FLAG" val=""/>
</p:tagLst>
</file>

<file path=ppt/tags/tag78.xml><?xml version="1.0" encoding="utf-8"?>
<p:tagLst xmlns:p="http://schemas.openxmlformats.org/presentationml/2006/main">
  <p:tag name="KSO_WM_BEAUTIFY_FLAG" val=""/>
</p:tagLst>
</file>

<file path=ppt/tags/tag79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80.xml><?xml version="1.0" encoding="utf-8"?>
<p:tagLst xmlns:p="http://schemas.openxmlformats.org/presentationml/2006/main">
  <p:tag name="KSO_WM_BEAUTIFY_FLAG" val=""/>
</p:tagLst>
</file>

<file path=ppt/tags/tag81.xml><?xml version="1.0" encoding="utf-8"?>
<p:tagLst xmlns:p="http://schemas.openxmlformats.org/presentationml/2006/main">
  <p:tag name="KSO_WM_BEAUTIFY_FLAG" val=""/>
</p:tagLst>
</file>

<file path=ppt/tags/tag82.xml><?xml version="1.0" encoding="utf-8"?>
<p:tagLst xmlns:p="http://schemas.openxmlformats.org/presentationml/2006/main">
  <p:tag name="KSO_WM_BEAUTIFY_FLAG" val=""/>
</p:tagLst>
</file>

<file path=ppt/tags/tag83.xml><?xml version="1.0" encoding="utf-8"?>
<p:tagLst xmlns:p="http://schemas.openxmlformats.org/presentationml/2006/main">
  <p:tag name="KSO_WM_BEAUTIFY_FLAG" val=""/>
</p:tagLst>
</file>

<file path=ppt/tags/tag84.xml><?xml version="1.0" encoding="utf-8"?>
<p:tagLst xmlns:p="http://schemas.openxmlformats.org/presentationml/2006/main">
  <p:tag name="KSO_WM_BEAUTIFY_FLAG" val=""/>
</p:tagLst>
</file>

<file path=ppt/tags/tag85.xml><?xml version="1.0" encoding="utf-8"?>
<p:tagLst xmlns:p="http://schemas.openxmlformats.org/presentationml/2006/main">
  <p:tag name="KSO_WM_BEAUTIFY_FLAG" val=""/>
</p:tagLst>
</file>

<file path=ppt/tags/tag86.xml><?xml version="1.0" encoding="utf-8"?>
<p:tagLst xmlns:p="http://schemas.openxmlformats.org/presentationml/2006/main">
  <p:tag name="KSO_WM_BEAUTIFY_FLAG" val=""/>
</p:tagLst>
</file>

<file path=ppt/tags/tag87.xml><?xml version="1.0" encoding="utf-8"?>
<p:tagLst xmlns:p="http://schemas.openxmlformats.org/presentationml/2006/main">
  <p:tag name="KSO_WM_BEAUTIFY_FLAG" val=""/>
</p:tagLst>
</file>

<file path=ppt/tags/tag88.xml><?xml version="1.0" encoding="utf-8"?>
<p:tagLst xmlns:p="http://schemas.openxmlformats.org/presentationml/2006/main">
  <p:tag name="KSO_WM_BEAUTIFY_FLAG" val=""/>
</p:tagLst>
</file>

<file path=ppt/tags/tag89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ags/tag90.xml><?xml version="1.0" encoding="utf-8"?>
<p:tagLst xmlns:p="http://schemas.openxmlformats.org/presentationml/2006/main">
  <p:tag name="commondata" val="eyJoZGlkIjoiZGIxOGFhNGNlYjNiMDA3ZmY3ZjBiYmUwYzI5NmRhNmQifQ=="/>
</p:tagLst>
</file>

<file path=ppt/theme/theme1.xml><?xml version="1.0" encoding="utf-8"?>
<a:theme xmlns:a="http://schemas.openxmlformats.org/drawingml/2006/main" name="WPS">
  <a:themeElements>
    <a:clrScheme name="WPS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4874CB"/>
      </a:accent1>
      <a:accent2>
        <a:srgbClr val="E6724B"/>
      </a:accent2>
      <a:accent3>
        <a:srgbClr val="EFBB1F"/>
      </a:accent3>
      <a:accent4>
        <a:srgbClr val="75BD42"/>
      </a:accent4>
      <a:accent5>
        <a:srgbClr val="30C0B4"/>
      </a:accent5>
      <a:accent6>
        <a:srgbClr val="E05269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1116</Words>
  <Application>WPS 演示</Application>
  <PresentationFormat>宽屏</PresentationFormat>
  <Paragraphs>119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7" baseType="lpstr">
      <vt:lpstr>Arial</vt:lpstr>
      <vt:lpstr>宋体</vt:lpstr>
      <vt:lpstr>Wingdings</vt:lpstr>
      <vt:lpstr>Arial Unicode MS</vt:lpstr>
      <vt:lpstr>Calibri</vt:lpstr>
      <vt:lpstr>微软雅黑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李彦凯</dc:creator>
  <cp:lastModifiedBy>liyankai</cp:lastModifiedBy>
  <cp:revision>23</cp:revision>
  <dcterms:created xsi:type="dcterms:W3CDTF">2024-05-24T02:55:00Z</dcterms:created>
  <dcterms:modified xsi:type="dcterms:W3CDTF">2024-05-24T07:47:33Z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C9D3E7D799E040C2AC976DF59F08D66B_12</vt:lpwstr>
  </property>
  <property fmtid="{D5CDD505-2E9C-101B-9397-08002B2CF9AE}" pid="3" name="KSOProductBuildVer">
    <vt:lpwstr>2052-12.1.0.15712</vt:lpwstr>
  </property>
</Properties>
</file>