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2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1268" y="-819150"/>
            <a:ext cx="7701280" cy="963485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6797993" y="1153160"/>
            <a:ext cx="977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方案</a:t>
            </a:r>
            <a:r>
              <a:rPr lang="zh-CN" altLang="en-US" b="1"/>
              <a:t>一</a:t>
            </a:r>
            <a:endParaRPr lang="zh-CN" altLang="en-US" b="1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268" y="588010"/>
            <a:ext cx="1753870" cy="23399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829628" y="-396240"/>
            <a:ext cx="7057390" cy="8926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2"/>
          <a:srcRect l="13278" t="30143" b="7239"/>
          <a:stretch>
            <a:fillRect/>
          </a:stretch>
        </p:blipFill>
        <p:spPr>
          <a:xfrm>
            <a:off x="1603693" y="1125855"/>
            <a:ext cx="1874520" cy="15093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6230303" y="1572895"/>
            <a:ext cx="977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方案二</a:t>
            </a:r>
            <a:endParaRPr lang="zh-CN" altLang="en-US" b="1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ZGIxOGFhNGNlYjNiMDA3ZmY3ZjBiYmUwYzI5NmRhNmQ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演示</Application>
  <PresentationFormat>宽屏</PresentationFormat>
  <Paragraphs>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李彦凯</dc:creator>
  <cp:lastModifiedBy>liyankai</cp:lastModifiedBy>
  <cp:revision>3</cp:revision>
  <dcterms:created xsi:type="dcterms:W3CDTF">2024-05-28T08:13:00Z</dcterms:created>
  <dcterms:modified xsi:type="dcterms:W3CDTF">2024-05-28T08:14:08Z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2490D291C2404551B1C6D05C6C0F4DF0_12</vt:lpwstr>
  </property>
  <property fmtid="{D5CDD505-2E9C-101B-9397-08002B2CF9AE}" pid="3" name="KSOProductBuildVer">
    <vt:lpwstr>2052-12.1.0.15712</vt:lpwstr>
  </property>
</Properties>
</file>